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8" r:id="rId6"/>
    <p:sldId id="261" r:id="rId7"/>
    <p:sldId id="260" r:id="rId8"/>
    <p:sldId id="259" r:id="rId9"/>
    <p:sldId id="280" r:id="rId10"/>
    <p:sldId id="266" r:id="rId11"/>
    <p:sldId id="262" r:id="rId12"/>
    <p:sldId id="278" r:id="rId13"/>
    <p:sldId id="279" r:id="rId14"/>
    <p:sldId id="281" r:id="rId15"/>
    <p:sldId id="274" r:id="rId16"/>
    <p:sldId id="27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6C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432" autoAdjust="0"/>
  </p:normalViewPr>
  <p:slideViewPr>
    <p:cSldViewPr snapToGrid="0">
      <p:cViewPr varScale="1">
        <p:scale>
          <a:sx n="71" d="100"/>
          <a:sy n="71" d="100"/>
        </p:scale>
        <p:origin x="1138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917568-FC6E-4128-BC65-A9C93AA7B22A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47C3F42-24C5-4D6B-88DF-2655D2A39188}">
      <dgm:prSet/>
      <dgm:spPr/>
      <dgm:t>
        <a:bodyPr/>
        <a:lstStyle/>
        <a:p>
          <a:r>
            <a:rPr lang="en-US"/>
            <a:t>Login dan autentikasi</a:t>
          </a:r>
        </a:p>
      </dgm:t>
    </dgm:pt>
    <dgm:pt modelId="{5A9FA33E-3E7B-499B-80C3-AB95251EB970}" type="parTrans" cxnId="{71EF683A-5779-47DC-B73F-1F4C45079E46}">
      <dgm:prSet/>
      <dgm:spPr/>
      <dgm:t>
        <a:bodyPr/>
        <a:lstStyle/>
        <a:p>
          <a:endParaRPr lang="en-US"/>
        </a:p>
      </dgm:t>
    </dgm:pt>
    <dgm:pt modelId="{713C89C2-E49A-4859-BE5C-5DBCE1C0D330}" type="sibTrans" cxnId="{71EF683A-5779-47DC-B73F-1F4C45079E46}">
      <dgm:prSet/>
      <dgm:spPr/>
      <dgm:t>
        <a:bodyPr/>
        <a:lstStyle/>
        <a:p>
          <a:endParaRPr lang="en-US"/>
        </a:p>
      </dgm:t>
    </dgm:pt>
    <dgm:pt modelId="{BE793F5E-2AEE-4AA1-80C4-EF4FF2A307B1}">
      <dgm:prSet/>
      <dgm:spPr/>
      <dgm:t>
        <a:bodyPr/>
        <a:lstStyle/>
        <a:p>
          <a:r>
            <a:rPr lang="en-US"/>
            <a:t>Manajemen pengguna</a:t>
          </a:r>
        </a:p>
      </dgm:t>
    </dgm:pt>
    <dgm:pt modelId="{47D1E09B-86B7-426A-8CAF-3CCF2D2D816B}" type="parTrans" cxnId="{78844ED8-FB59-4AA7-AC78-13D8DDF7B482}">
      <dgm:prSet/>
      <dgm:spPr/>
      <dgm:t>
        <a:bodyPr/>
        <a:lstStyle/>
        <a:p>
          <a:endParaRPr lang="en-US"/>
        </a:p>
      </dgm:t>
    </dgm:pt>
    <dgm:pt modelId="{4C7AFAB8-DE60-4F4D-B53B-E2C04214946A}" type="sibTrans" cxnId="{78844ED8-FB59-4AA7-AC78-13D8DDF7B482}">
      <dgm:prSet/>
      <dgm:spPr/>
      <dgm:t>
        <a:bodyPr/>
        <a:lstStyle/>
        <a:p>
          <a:endParaRPr lang="en-US"/>
        </a:p>
      </dgm:t>
    </dgm:pt>
    <dgm:pt modelId="{64595E6E-FC33-47D1-8A9B-78C477132105}">
      <dgm:prSet/>
      <dgm:spPr/>
      <dgm:t>
        <a:bodyPr/>
        <a:lstStyle/>
        <a:p>
          <a:r>
            <a:rPr lang="en-US"/>
            <a:t>Pembuatan order layanan</a:t>
          </a:r>
        </a:p>
      </dgm:t>
    </dgm:pt>
    <dgm:pt modelId="{43063C7B-69FB-4BBA-8ADC-B165E499971A}" type="parTrans" cxnId="{F9411992-89A1-4A05-BC40-BD3FD5674754}">
      <dgm:prSet/>
      <dgm:spPr/>
      <dgm:t>
        <a:bodyPr/>
        <a:lstStyle/>
        <a:p>
          <a:endParaRPr lang="en-US"/>
        </a:p>
      </dgm:t>
    </dgm:pt>
    <dgm:pt modelId="{2AC6E281-1701-4C85-BD5A-996ABA81646A}" type="sibTrans" cxnId="{F9411992-89A1-4A05-BC40-BD3FD5674754}">
      <dgm:prSet/>
      <dgm:spPr/>
      <dgm:t>
        <a:bodyPr/>
        <a:lstStyle/>
        <a:p>
          <a:endParaRPr lang="en-US"/>
        </a:p>
      </dgm:t>
    </dgm:pt>
    <dgm:pt modelId="{38FCD5FE-8358-4534-92C7-83DC956BBC9E}">
      <dgm:prSet/>
      <dgm:spPr/>
      <dgm:t>
        <a:bodyPr/>
        <a:lstStyle/>
        <a:p>
          <a:r>
            <a:rPr lang="en-US"/>
            <a:t>Dashboard real-time</a:t>
          </a:r>
        </a:p>
      </dgm:t>
    </dgm:pt>
    <dgm:pt modelId="{5ACE878E-3EC8-45C0-9C27-242FEEE085A4}" type="parTrans" cxnId="{408FFAFF-04C2-4F30-9B08-C6CD6C0B1B69}">
      <dgm:prSet/>
      <dgm:spPr/>
      <dgm:t>
        <a:bodyPr/>
        <a:lstStyle/>
        <a:p>
          <a:endParaRPr lang="en-US"/>
        </a:p>
      </dgm:t>
    </dgm:pt>
    <dgm:pt modelId="{72626296-2A52-4403-8233-F5A0403838B2}" type="sibTrans" cxnId="{408FFAFF-04C2-4F30-9B08-C6CD6C0B1B69}">
      <dgm:prSet/>
      <dgm:spPr/>
      <dgm:t>
        <a:bodyPr/>
        <a:lstStyle/>
        <a:p>
          <a:endParaRPr lang="en-US"/>
        </a:p>
      </dgm:t>
    </dgm:pt>
    <dgm:pt modelId="{8D1D559A-CD94-430D-8810-34E17BAADD29}">
      <dgm:prSet/>
      <dgm:spPr/>
      <dgm:t>
        <a:bodyPr/>
        <a:lstStyle/>
        <a:p>
          <a:r>
            <a:rPr lang="en-US"/>
            <a:t>Update status tugas</a:t>
          </a:r>
        </a:p>
      </dgm:t>
    </dgm:pt>
    <dgm:pt modelId="{42CA9525-025C-4DF9-802A-69847CA77C72}" type="parTrans" cxnId="{9571BDC5-6194-44B4-9E89-FB45335B524F}">
      <dgm:prSet/>
      <dgm:spPr/>
      <dgm:t>
        <a:bodyPr/>
        <a:lstStyle/>
        <a:p>
          <a:endParaRPr lang="en-US"/>
        </a:p>
      </dgm:t>
    </dgm:pt>
    <dgm:pt modelId="{7FCE5C26-6997-4A17-BF6D-ACE69E94F4FE}" type="sibTrans" cxnId="{9571BDC5-6194-44B4-9E89-FB45335B524F}">
      <dgm:prSet/>
      <dgm:spPr/>
      <dgm:t>
        <a:bodyPr/>
        <a:lstStyle/>
        <a:p>
          <a:endParaRPr lang="en-US"/>
        </a:p>
      </dgm:t>
    </dgm:pt>
    <dgm:pt modelId="{01540415-755A-45C4-B66B-90E0658680AB}">
      <dgm:prSet/>
      <dgm:spPr/>
      <dgm:t>
        <a:bodyPr/>
        <a:lstStyle/>
        <a:p>
          <a:r>
            <a:rPr lang="en-US"/>
            <a:t>History dan pelaporan</a:t>
          </a:r>
        </a:p>
      </dgm:t>
    </dgm:pt>
    <dgm:pt modelId="{80789022-AC01-4AA8-A19F-E581B3F2E32E}" type="parTrans" cxnId="{0AA1C2B2-B231-421E-82CA-5B4A1A02A7F5}">
      <dgm:prSet/>
      <dgm:spPr/>
      <dgm:t>
        <a:bodyPr/>
        <a:lstStyle/>
        <a:p>
          <a:endParaRPr lang="en-US"/>
        </a:p>
      </dgm:t>
    </dgm:pt>
    <dgm:pt modelId="{D0AFBC33-7B26-4DC6-BCD1-B99F595DD025}" type="sibTrans" cxnId="{0AA1C2B2-B231-421E-82CA-5B4A1A02A7F5}">
      <dgm:prSet/>
      <dgm:spPr/>
      <dgm:t>
        <a:bodyPr/>
        <a:lstStyle/>
        <a:p>
          <a:endParaRPr lang="en-US"/>
        </a:p>
      </dgm:t>
    </dgm:pt>
    <dgm:pt modelId="{3F190B5F-D96F-4DDA-8C8F-E9DEC22BB671}">
      <dgm:prSet/>
      <dgm:spPr/>
      <dgm:t>
        <a:bodyPr/>
        <a:lstStyle/>
        <a:p>
          <a:r>
            <a:rPr lang="en-US"/>
            <a:t>Cetak dan unduh rekap</a:t>
          </a:r>
        </a:p>
      </dgm:t>
    </dgm:pt>
    <dgm:pt modelId="{FD5B5B79-086E-4E34-A7E1-E1B73A6DD5A4}" type="parTrans" cxnId="{E03557BE-C030-436F-9435-0AB6C219388A}">
      <dgm:prSet/>
      <dgm:spPr/>
      <dgm:t>
        <a:bodyPr/>
        <a:lstStyle/>
        <a:p>
          <a:endParaRPr lang="en-US"/>
        </a:p>
      </dgm:t>
    </dgm:pt>
    <dgm:pt modelId="{3E2B2302-3F29-4EF7-AC20-1B9078D1F967}" type="sibTrans" cxnId="{E03557BE-C030-436F-9435-0AB6C219388A}">
      <dgm:prSet/>
      <dgm:spPr/>
      <dgm:t>
        <a:bodyPr/>
        <a:lstStyle/>
        <a:p>
          <a:endParaRPr lang="en-US"/>
        </a:p>
      </dgm:t>
    </dgm:pt>
    <dgm:pt modelId="{67196AD2-DDFF-4EE0-A3FF-15996400D70D}" type="pres">
      <dgm:prSet presAssocID="{E8917568-FC6E-4128-BC65-A9C93AA7B22A}" presName="diagram" presStyleCnt="0">
        <dgm:presLayoutVars>
          <dgm:dir/>
          <dgm:resizeHandles val="exact"/>
        </dgm:presLayoutVars>
      </dgm:prSet>
      <dgm:spPr/>
    </dgm:pt>
    <dgm:pt modelId="{CAC28CE4-6BA3-472C-8591-FF6983069BFA}" type="pres">
      <dgm:prSet presAssocID="{E47C3F42-24C5-4D6B-88DF-2655D2A39188}" presName="node" presStyleLbl="node1" presStyleIdx="0" presStyleCnt="7">
        <dgm:presLayoutVars>
          <dgm:bulletEnabled val="1"/>
        </dgm:presLayoutVars>
      </dgm:prSet>
      <dgm:spPr/>
    </dgm:pt>
    <dgm:pt modelId="{D43E6975-C547-4E64-AB56-C1DB7765F0DF}" type="pres">
      <dgm:prSet presAssocID="{713C89C2-E49A-4859-BE5C-5DBCE1C0D330}" presName="sibTrans" presStyleCnt="0"/>
      <dgm:spPr/>
    </dgm:pt>
    <dgm:pt modelId="{89318B42-A722-4B35-B887-CE8BDB5EA4A5}" type="pres">
      <dgm:prSet presAssocID="{BE793F5E-2AEE-4AA1-80C4-EF4FF2A307B1}" presName="node" presStyleLbl="node1" presStyleIdx="1" presStyleCnt="7">
        <dgm:presLayoutVars>
          <dgm:bulletEnabled val="1"/>
        </dgm:presLayoutVars>
      </dgm:prSet>
      <dgm:spPr/>
    </dgm:pt>
    <dgm:pt modelId="{2BC46348-3D59-4A64-B40F-4439198ED1E4}" type="pres">
      <dgm:prSet presAssocID="{4C7AFAB8-DE60-4F4D-B53B-E2C04214946A}" presName="sibTrans" presStyleCnt="0"/>
      <dgm:spPr/>
    </dgm:pt>
    <dgm:pt modelId="{073955E2-0603-4FA2-A4AF-55DCC1DDF4C4}" type="pres">
      <dgm:prSet presAssocID="{64595E6E-FC33-47D1-8A9B-78C477132105}" presName="node" presStyleLbl="node1" presStyleIdx="2" presStyleCnt="7">
        <dgm:presLayoutVars>
          <dgm:bulletEnabled val="1"/>
        </dgm:presLayoutVars>
      </dgm:prSet>
      <dgm:spPr/>
    </dgm:pt>
    <dgm:pt modelId="{54CA1D8B-863C-4BBA-83F0-0E402BAC6695}" type="pres">
      <dgm:prSet presAssocID="{2AC6E281-1701-4C85-BD5A-996ABA81646A}" presName="sibTrans" presStyleCnt="0"/>
      <dgm:spPr/>
    </dgm:pt>
    <dgm:pt modelId="{413E0CC1-6F69-4BB7-9A35-35240A6BA447}" type="pres">
      <dgm:prSet presAssocID="{38FCD5FE-8358-4534-92C7-83DC956BBC9E}" presName="node" presStyleLbl="node1" presStyleIdx="3" presStyleCnt="7">
        <dgm:presLayoutVars>
          <dgm:bulletEnabled val="1"/>
        </dgm:presLayoutVars>
      </dgm:prSet>
      <dgm:spPr/>
    </dgm:pt>
    <dgm:pt modelId="{6FB5AA89-B364-4B5E-B2EE-08FBD1FB1D38}" type="pres">
      <dgm:prSet presAssocID="{72626296-2A52-4403-8233-F5A0403838B2}" presName="sibTrans" presStyleCnt="0"/>
      <dgm:spPr/>
    </dgm:pt>
    <dgm:pt modelId="{DFE023A0-5D9D-4C43-A206-771DFED27C38}" type="pres">
      <dgm:prSet presAssocID="{8D1D559A-CD94-430D-8810-34E17BAADD29}" presName="node" presStyleLbl="node1" presStyleIdx="4" presStyleCnt="7">
        <dgm:presLayoutVars>
          <dgm:bulletEnabled val="1"/>
        </dgm:presLayoutVars>
      </dgm:prSet>
      <dgm:spPr/>
    </dgm:pt>
    <dgm:pt modelId="{E68EB091-30E0-4F16-B309-14EF2CAC30B9}" type="pres">
      <dgm:prSet presAssocID="{7FCE5C26-6997-4A17-BF6D-ACE69E94F4FE}" presName="sibTrans" presStyleCnt="0"/>
      <dgm:spPr/>
    </dgm:pt>
    <dgm:pt modelId="{601227AD-A3B8-4D7A-A99F-1E99CBA1B2DB}" type="pres">
      <dgm:prSet presAssocID="{01540415-755A-45C4-B66B-90E0658680AB}" presName="node" presStyleLbl="node1" presStyleIdx="5" presStyleCnt="7">
        <dgm:presLayoutVars>
          <dgm:bulletEnabled val="1"/>
        </dgm:presLayoutVars>
      </dgm:prSet>
      <dgm:spPr/>
    </dgm:pt>
    <dgm:pt modelId="{23093616-C881-4C31-9A17-C65C4B37F8B6}" type="pres">
      <dgm:prSet presAssocID="{D0AFBC33-7B26-4DC6-BCD1-B99F595DD025}" presName="sibTrans" presStyleCnt="0"/>
      <dgm:spPr/>
    </dgm:pt>
    <dgm:pt modelId="{64175908-EAF4-4B28-9CD3-A9289E1E0D08}" type="pres">
      <dgm:prSet presAssocID="{3F190B5F-D96F-4DDA-8C8F-E9DEC22BB671}" presName="node" presStyleLbl="node1" presStyleIdx="6" presStyleCnt="7">
        <dgm:presLayoutVars>
          <dgm:bulletEnabled val="1"/>
        </dgm:presLayoutVars>
      </dgm:prSet>
      <dgm:spPr/>
    </dgm:pt>
  </dgm:ptLst>
  <dgm:cxnLst>
    <dgm:cxn modelId="{33C28126-2AA3-4B07-83C6-93D8174F9B27}" type="presOf" srcId="{8D1D559A-CD94-430D-8810-34E17BAADD29}" destId="{DFE023A0-5D9D-4C43-A206-771DFED27C38}" srcOrd="0" destOrd="0" presId="urn:microsoft.com/office/officeart/2005/8/layout/default"/>
    <dgm:cxn modelId="{194C9732-873C-48DC-8DBA-C6C7C2B740FF}" type="presOf" srcId="{01540415-755A-45C4-B66B-90E0658680AB}" destId="{601227AD-A3B8-4D7A-A99F-1E99CBA1B2DB}" srcOrd="0" destOrd="0" presId="urn:microsoft.com/office/officeart/2005/8/layout/default"/>
    <dgm:cxn modelId="{71EF683A-5779-47DC-B73F-1F4C45079E46}" srcId="{E8917568-FC6E-4128-BC65-A9C93AA7B22A}" destId="{E47C3F42-24C5-4D6B-88DF-2655D2A39188}" srcOrd="0" destOrd="0" parTransId="{5A9FA33E-3E7B-499B-80C3-AB95251EB970}" sibTransId="{713C89C2-E49A-4859-BE5C-5DBCE1C0D330}"/>
    <dgm:cxn modelId="{1CB8605D-5846-4BF0-9BB9-B84A899B4F65}" type="presOf" srcId="{E47C3F42-24C5-4D6B-88DF-2655D2A39188}" destId="{CAC28CE4-6BA3-472C-8591-FF6983069BFA}" srcOrd="0" destOrd="0" presId="urn:microsoft.com/office/officeart/2005/8/layout/default"/>
    <dgm:cxn modelId="{28615A48-BDD7-43BD-85AC-F546A0017141}" type="presOf" srcId="{64595E6E-FC33-47D1-8A9B-78C477132105}" destId="{073955E2-0603-4FA2-A4AF-55DCC1DDF4C4}" srcOrd="0" destOrd="0" presId="urn:microsoft.com/office/officeart/2005/8/layout/default"/>
    <dgm:cxn modelId="{D46A0D8C-01FB-4F41-B4AB-F8C29F077ACC}" type="presOf" srcId="{38FCD5FE-8358-4534-92C7-83DC956BBC9E}" destId="{413E0CC1-6F69-4BB7-9A35-35240A6BA447}" srcOrd="0" destOrd="0" presId="urn:microsoft.com/office/officeart/2005/8/layout/default"/>
    <dgm:cxn modelId="{F9411992-89A1-4A05-BC40-BD3FD5674754}" srcId="{E8917568-FC6E-4128-BC65-A9C93AA7B22A}" destId="{64595E6E-FC33-47D1-8A9B-78C477132105}" srcOrd="2" destOrd="0" parTransId="{43063C7B-69FB-4BBA-8ADC-B165E499971A}" sibTransId="{2AC6E281-1701-4C85-BD5A-996ABA81646A}"/>
    <dgm:cxn modelId="{0AA1C2B2-B231-421E-82CA-5B4A1A02A7F5}" srcId="{E8917568-FC6E-4128-BC65-A9C93AA7B22A}" destId="{01540415-755A-45C4-B66B-90E0658680AB}" srcOrd="5" destOrd="0" parTransId="{80789022-AC01-4AA8-A19F-E581B3F2E32E}" sibTransId="{D0AFBC33-7B26-4DC6-BCD1-B99F595DD025}"/>
    <dgm:cxn modelId="{F12FCAB7-FA0C-460E-9173-1E538D5B0A9A}" type="presOf" srcId="{3F190B5F-D96F-4DDA-8C8F-E9DEC22BB671}" destId="{64175908-EAF4-4B28-9CD3-A9289E1E0D08}" srcOrd="0" destOrd="0" presId="urn:microsoft.com/office/officeart/2005/8/layout/default"/>
    <dgm:cxn modelId="{E03557BE-C030-436F-9435-0AB6C219388A}" srcId="{E8917568-FC6E-4128-BC65-A9C93AA7B22A}" destId="{3F190B5F-D96F-4DDA-8C8F-E9DEC22BB671}" srcOrd="6" destOrd="0" parTransId="{FD5B5B79-086E-4E34-A7E1-E1B73A6DD5A4}" sibTransId="{3E2B2302-3F29-4EF7-AC20-1B9078D1F967}"/>
    <dgm:cxn modelId="{9571BDC5-6194-44B4-9E89-FB45335B524F}" srcId="{E8917568-FC6E-4128-BC65-A9C93AA7B22A}" destId="{8D1D559A-CD94-430D-8810-34E17BAADD29}" srcOrd="4" destOrd="0" parTransId="{42CA9525-025C-4DF9-802A-69847CA77C72}" sibTransId="{7FCE5C26-6997-4A17-BF6D-ACE69E94F4FE}"/>
    <dgm:cxn modelId="{983192CF-9C3C-431A-9C74-540042C196EE}" type="presOf" srcId="{E8917568-FC6E-4128-BC65-A9C93AA7B22A}" destId="{67196AD2-DDFF-4EE0-A3FF-15996400D70D}" srcOrd="0" destOrd="0" presId="urn:microsoft.com/office/officeart/2005/8/layout/default"/>
    <dgm:cxn modelId="{A5C3DBD6-BB18-4E1C-9C7A-472B6602EF50}" type="presOf" srcId="{BE793F5E-2AEE-4AA1-80C4-EF4FF2A307B1}" destId="{89318B42-A722-4B35-B887-CE8BDB5EA4A5}" srcOrd="0" destOrd="0" presId="urn:microsoft.com/office/officeart/2005/8/layout/default"/>
    <dgm:cxn modelId="{78844ED8-FB59-4AA7-AC78-13D8DDF7B482}" srcId="{E8917568-FC6E-4128-BC65-A9C93AA7B22A}" destId="{BE793F5E-2AEE-4AA1-80C4-EF4FF2A307B1}" srcOrd="1" destOrd="0" parTransId="{47D1E09B-86B7-426A-8CAF-3CCF2D2D816B}" sibTransId="{4C7AFAB8-DE60-4F4D-B53B-E2C04214946A}"/>
    <dgm:cxn modelId="{408FFAFF-04C2-4F30-9B08-C6CD6C0B1B69}" srcId="{E8917568-FC6E-4128-BC65-A9C93AA7B22A}" destId="{38FCD5FE-8358-4534-92C7-83DC956BBC9E}" srcOrd="3" destOrd="0" parTransId="{5ACE878E-3EC8-45C0-9C27-242FEEE085A4}" sibTransId="{72626296-2A52-4403-8233-F5A0403838B2}"/>
    <dgm:cxn modelId="{DBDDEAA4-2120-402A-8A24-E9C98A06D785}" type="presParOf" srcId="{67196AD2-DDFF-4EE0-A3FF-15996400D70D}" destId="{CAC28CE4-6BA3-472C-8591-FF6983069BFA}" srcOrd="0" destOrd="0" presId="urn:microsoft.com/office/officeart/2005/8/layout/default"/>
    <dgm:cxn modelId="{B2EB55D8-6D03-43BB-854E-A8CCCFF705A3}" type="presParOf" srcId="{67196AD2-DDFF-4EE0-A3FF-15996400D70D}" destId="{D43E6975-C547-4E64-AB56-C1DB7765F0DF}" srcOrd="1" destOrd="0" presId="urn:microsoft.com/office/officeart/2005/8/layout/default"/>
    <dgm:cxn modelId="{EB6255D5-4B3B-4659-9630-77959D0B1C54}" type="presParOf" srcId="{67196AD2-DDFF-4EE0-A3FF-15996400D70D}" destId="{89318B42-A722-4B35-B887-CE8BDB5EA4A5}" srcOrd="2" destOrd="0" presId="urn:microsoft.com/office/officeart/2005/8/layout/default"/>
    <dgm:cxn modelId="{1980F7C1-ADF7-45F5-B420-B11331EE9B4B}" type="presParOf" srcId="{67196AD2-DDFF-4EE0-A3FF-15996400D70D}" destId="{2BC46348-3D59-4A64-B40F-4439198ED1E4}" srcOrd="3" destOrd="0" presId="urn:microsoft.com/office/officeart/2005/8/layout/default"/>
    <dgm:cxn modelId="{C4293223-7374-468F-B38E-D6F56186B0E1}" type="presParOf" srcId="{67196AD2-DDFF-4EE0-A3FF-15996400D70D}" destId="{073955E2-0603-4FA2-A4AF-55DCC1DDF4C4}" srcOrd="4" destOrd="0" presId="urn:microsoft.com/office/officeart/2005/8/layout/default"/>
    <dgm:cxn modelId="{C94520E2-C76F-413D-9E39-64ADAC52A35E}" type="presParOf" srcId="{67196AD2-DDFF-4EE0-A3FF-15996400D70D}" destId="{54CA1D8B-863C-4BBA-83F0-0E402BAC6695}" srcOrd="5" destOrd="0" presId="urn:microsoft.com/office/officeart/2005/8/layout/default"/>
    <dgm:cxn modelId="{75BD6E50-ED6A-4BC7-A75C-7210CF9C7743}" type="presParOf" srcId="{67196AD2-DDFF-4EE0-A3FF-15996400D70D}" destId="{413E0CC1-6F69-4BB7-9A35-35240A6BA447}" srcOrd="6" destOrd="0" presId="urn:microsoft.com/office/officeart/2005/8/layout/default"/>
    <dgm:cxn modelId="{27D0E2EF-FA73-4E06-A12A-6E9B3D13A0F8}" type="presParOf" srcId="{67196AD2-DDFF-4EE0-A3FF-15996400D70D}" destId="{6FB5AA89-B364-4B5E-B2EE-08FBD1FB1D38}" srcOrd="7" destOrd="0" presId="urn:microsoft.com/office/officeart/2005/8/layout/default"/>
    <dgm:cxn modelId="{4D68E7D8-D425-4AF8-B1AF-FE43B5004F37}" type="presParOf" srcId="{67196AD2-DDFF-4EE0-A3FF-15996400D70D}" destId="{DFE023A0-5D9D-4C43-A206-771DFED27C38}" srcOrd="8" destOrd="0" presId="urn:microsoft.com/office/officeart/2005/8/layout/default"/>
    <dgm:cxn modelId="{AEF9A91E-D8EC-4152-B2B0-C07AF5C83875}" type="presParOf" srcId="{67196AD2-DDFF-4EE0-A3FF-15996400D70D}" destId="{E68EB091-30E0-4F16-B309-14EF2CAC30B9}" srcOrd="9" destOrd="0" presId="urn:microsoft.com/office/officeart/2005/8/layout/default"/>
    <dgm:cxn modelId="{A61F0F91-0DD7-4AB4-885F-CB8C8C7CC26E}" type="presParOf" srcId="{67196AD2-DDFF-4EE0-A3FF-15996400D70D}" destId="{601227AD-A3B8-4D7A-A99F-1E99CBA1B2DB}" srcOrd="10" destOrd="0" presId="urn:microsoft.com/office/officeart/2005/8/layout/default"/>
    <dgm:cxn modelId="{EAA7D116-202C-425A-824F-6485F0019820}" type="presParOf" srcId="{67196AD2-DDFF-4EE0-A3FF-15996400D70D}" destId="{23093616-C881-4C31-9A17-C65C4B37F8B6}" srcOrd="11" destOrd="0" presId="urn:microsoft.com/office/officeart/2005/8/layout/default"/>
    <dgm:cxn modelId="{4744D468-DE44-4527-9DC4-6F5F32A6836B}" type="presParOf" srcId="{67196AD2-DDFF-4EE0-A3FF-15996400D70D}" destId="{64175908-EAF4-4B28-9CD3-A9289E1E0D08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B0A1A7-1373-4D99-AB74-E62B82F70B0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9902EB-B4D4-4E0E-96DD-AA00DBA95E97}">
      <dgm:prSet/>
      <dgm:spPr/>
      <dgm:t>
        <a:bodyPr/>
        <a:lstStyle/>
        <a:p>
          <a:r>
            <a:rPr lang="en-US" baseline="0" dirty="0"/>
            <a:t>C1: Response Time (</a:t>
          </a:r>
          <a:r>
            <a:rPr lang="en-US" baseline="0" dirty="0" err="1"/>
            <a:t>Menit</a:t>
          </a:r>
          <a:r>
            <a:rPr lang="en-US" baseline="0" dirty="0"/>
            <a:t>)</a:t>
          </a:r>
          <a:endParaRPr lang="en-US" dirty="0"/>
        </a:p>
      </dgm:t>
    </dgm:pt>
    <dgm:pt modelId="{0573E3C0-9257-4626-B23D-B29ECF5A0D0E}" type="parTrans" cxnId="{8D537945-0962-4046-9083-0B9DD2717F7E}">
      <dgm:prSet/>
      <dgm:spPr/>
      <dgm:t>
        <a:bodyPr/>
        <a:lstStyle/>
        <a:p>
          <a:endParaRPr lang="en-US"/>
        </a:p>
      </dgm:t>
    </dgm:pt>
    <dgm:pt modelId="{03943D22-EAD3-4DBF-91E4-8428098C2DA9}" type="sibTrans" cxnId="{8D537945-0962-4046-9083-0B9DD2717F7E}">
      <dgm:prSet/>
      <dgm:spPr/>
      <dgm:t>
        <a:bodyPr/>
        <a:lstStyle/>
        <a:p>
          <a:endParaRPr lang="en-US"/>
        </a:p>
      </dgm:t>
    </dgm:pt>
    <dgm:pt modelId="{BC0E6239-012C-4F57-9AA5-2CAF25816502}">
      <dgm:prSet/>
      <dgm:spPr/>
      <dgm:t>
        <a:bodyPr/>
        <a:lstStyle/>
        <a:p>
          <a:r>
            <a:rPr lang="en-US" baseline="0" dirty="0"/>
            <a:t>C2: Task Completion Time (</a:t>
          </a:r>
          <a:r>
            <a:rPr lang="en-US" baseline="0" dirty="0" err="1"/>
            <a:t>Menit</a:t>
          </a:r>
          <a:r>
            <a:rPr lang="en-US" baseline="0" dirty="0"/>
            <a:t>)</a:t>
          </a:r>
          <a:endParaRPr lang="en-US" dirty="0"/>
        </a:p>
      </dgm:t>
    </dgm:pt>
    <dgm:pt modelId="{9860FD51-0AA9-4FE6-A66D-CD77271BF57E}" type="parTrans" cxnId="{7B5B4521-9AFE-4962-AD9C-DF142D838E62}">
      <dgm:prSet/>
      <dgm:spPr/>
      <dgm:t>
        <a:bodyPr/>
        <a:lstStyle/>
        <a:p>
          <a:endParaRPr lang="en-US"/>
        </a:p>
      </dgm:t>
    </dgm:pt>
    <dgm:pt modelId="{FF784B08-2804-4373-8011-8963AB81A292}" type="sibTrans" cxnId="{7B5B4521-9AFE-4962-AD9C-DF142D838E62}">
      <dgm:prSet/>
      <dgm:spPr/>
      <dgm:t>
        <a:bodyPr/>
        <a:lstStyle/>
        <a:p>
          <a:endParaRPr lang="en-US"/>
        </a:p>
      </dgm:t>
    </dgm:pt>
    <dgm:pt modelId="{E6C4966B-D5BC-4772-8E23-25557A38F3B4}">
      <dgm:prSet/>
      <dgm:spPr/>
      <dgm:t>
        <a:bodyPr/>
        <a:lstStyle/>
        <a:p>
          <a:r>
            <a:rPr lang="en-US" baseline="0" dirty="0"/>
            <a:t>C3: Workload Capacity (</a:t>
          </a:r>
          <a:r>
            <a:rPr lang="en-US" baseline="0" dirty="0" err="1"/>
            <a:t>Tugas</a:t>
          </a:r>
          <a:r>
            <a:rPr lang="en-US" baseline="0" dirty="0"/>
            <a:t>/Hari)</a:t>
          </a:r>
          <a:endParaRPr lang="en-US" dirty="0"/>
        </a:p>
      </dgm:t>
    </dgm:pt>
    <dgm:pt modelId="{6973B7CB-19FE-48FE-B674-20D0A92F940F}" type="parTrans" cxnId="{D24DAFC8-8C4E-4ECA-8035-2C0D4068E2C4}">
      <dgm:prSet/>
      <dgm:spPr/>
      <dgm:t>
        <a:bodyPr/>
        <a:lstStyle/>
        <a:p>
          <a:endParaRPr lang="en-US"/>
        </a:p>
      </dgm:t>
    </dgm:pt>
    <dgm:pt modelId="{6F19ED88-A37B-48D6-B378-FE57DF2F529E}" type="sibTrans" cxnId="{D24DAFC8-8C4E-4ECA-8035-2C0D4068E2C4}">
      <dgm:prSet/>
      <dgm:spPr/>
      <dgm:t>
        <a:bodyPr/>
        <a:lstStyle/>
        <a:p>
          <a:endParaRPr lang="en-US"/>
        </a:p>
      </dgm:t>
    </dgm:pt>
    <dgm:pt modelId="{2CBF62ED-00AD-4349-A41C-7AD4C7B6982F}">
      <dgm:prSet/>
      <dgm:spPr/>
      <dgm:t>
        <a:bodyPr/>
        <a:lstStyle/>
        <a:p>
          <a:r>
            <a:rPr lang="en-US" baseline="0"/>
            <a:t>Bobot: 40% • 35% • 25%</a:t>
          </a:r>
          <a:endParaRPr lang="en-US"/>
        </a:p>
      </dgm:t>
    </dgm:pt>
    <dgm:pt modelId="{5D73C60A-6F5F-4DCC-8815-19765E14CD43}" type="parTrans" cxnId="{91BD34DA-53C3-4E31-B208-C440A922D7E8}">
      <dgm:prSet/>
      <dgm:spPr/>
      <dgm:t>
        <a:bodyPr/>
        <a:lstStyle/>
        <a:p>
          <a:endParaRPr lang="en-US"/>
        </a:p>
      </dgm:t>
    </dgm:pt>
    <dgm:pt modelId="{CB59248C-7291-4DFC-A911-92161497E0CD}" type="sibTrans" cxnId="{91BD34DA-53C3-4E31-B208-C440A922D7E8}">
      <dgm:prSet/>
      <dgm:spPr/>
      <dgm:t>
        <a:bodyPr/>
        <a:lstStyle/>
        <a:p>
          <a:endParaRPr lang="en-US"/>
        </a:p>
      </dgm:t>
    </dgm:pt>
    <dgm:pt modelId="{263F8FBB-8797-45E9-8BDC-7AB9292FAA08}">
      <dgm:prSet/>
      <dgm:spPr/>
      <dgm:t>
        <a:bodyPr/>
        <a:lstStyle/>
        <a:p>
          <a:r>
            <a:rPr lang="en-US" baseline="0"/>
            <a:t>Menghasilkan indeks efisiensi objektif.</a:t>
          </a:r>
          <a:endParaRPr lang="en-US"/>
        </a:p>
      </dgm:t>
    </dgm:pt>
    <dgm:pt modelId="{019FE92F-5569-474E-A83F-41468D01BD89}" type="parTrans" cxnId="{FF3047A7-B6B1-46A3-A896-D7B33B215A21}">
      <dgm:prSet/>
      <dgm:spPr/>
      <dgm:t>
        <a:bodyPr/>
        <a:lstStyle/>
        <a:p>
          <a:endParaRPr lang="en-US"/>
        </a:p>
      </dgm:t>
    </dgm:pt>
    <dgm:pt modelId="{88927C9B-3461-4EA2-B1C5-3A975BD2D1A8}" type="sibTrans" cxnId="{FF3047A7-B6B1-46A3-A896-D7B33B215A21}">
      <dgm:prSet/>
      <dgm:spPr/>
      <dgm:t>
        <a:bodyPr/>
        <a:lstStyle/>
        <a:p>
          <a:endParaRPr lang="en-US"/>
        </a:p>
      </dgm:t>
    </dgm:pt>
    <dgm:pt modelId="{F63029D6-C24D-438F-A9BA-FB67BB05176E}" type="pres">
      <dgm:prSet presAssocID="{36B0A1A7-1373-4D99-AB74-E62B82F70B01}" presName="diagram" presStyleCnt="0">
        <dgm:presLayoutVars>
          <dgm:dir/>
          <dgm:resizeHandles val="exact"/>
        </dgm:presLayoutVars>
      </dgm:prSet>
      <dgm:spPr/>
    </dgm:pt>
    <dgm:pt modelId="{0C0DA29B-D205-4AB2-A288-172AA6F7BF90}" type="pres">
      <dgm:prSet presAssocID="{539902EB-B4D4-4E0E-96DD-AA00DBA95E97}" presName="node" presStyleLbl="node1" presStyleIdx="0" presStyleCnt="5">
        <dgm:presLayoutVars>
          <dgm:bulletEnabled val="1"/>
        </dgm:presLayoutVars>
      </dgm:prSet>
      <dgm:spPr/>
    </dgm:pt>
    <dgm:pt modelId="{4A858D9F-70A2-4060-9077-E1DB2E38DBC6}" type="pres">
      <dgm:prSet presAssocID="{03943D22-EAD3-4DBF-91E4-8428098C2DA9}" presName="sibTrans" presStyleCnt="0"/>
      <dgm:spPr/>
    </dgm:pt>
    <dgm:pt modelId="{B956E494-D84E-45A9-BD0D-26F30E983D2B}" type="pres">
      <dgm:prSet presAssocID="{BC0E6239-012C-4F57-9AA5-2CAF25816502}" presName="node" presStyleLbl="node1" presStyleIdx="1" presStyleCnt="5">
        <dgm:presLayoutVars>
          <dgm:bulletEnabled val="1"/>
        </dgm:presLayoutVars>
      </dgm:prSet>
      <dgm:spPr/>
    </dgm:pt>
    <dgm:pt modelId="{E62F072B-D914-49AB-8A1F-B76A0EFADD88}" type="pres">
      <dgm:prSet presAssocID="{FF784B08-2804-4373-8011-8963AB81A292}" presName="sibTrans" presStyleCnt="0"/>
      <dgm:spPr/>
    </dgm:pt>
    <dgm:pt modelId="{76F7CE4F-D9D3-4600-8940-0888BD21CBBD}" type="pres">
      <dgm:prSet presAssocID="{E6C4966B-D5BC-4772-8E23-25557A38F3B4}" presName="node" presStyleLbl="node1" presStyleIdx="2" presStyleCnt="5">
        <dgm:presLayoutVars>
          <dgm:bulletEnabled val="1"/>
        </dgm:presLayoutVars>
      </dgm:prSet>
      <dgm:spPr/>
    </dgm:pt>
    <dgm:pt modelId="{373E52E3-07DA-4476-B7EA-5364C0BB84E8}" type="pres">
      <dgm:prSet presAssocID="{6F19ED88-A37B-48D6-B378-FE57DF2F529E}" presName="sibTrans" presStyleCnt="0"/>
      <dgm:spPr/>
    </dgm:pt>
    <dgm:pt modelId="{4726DD73-F56E-4B0B-9818-41A0D92B4D77}" type="pres">
      <dgm:prSet presAssocID="{2CBF62ED-00AD-4349-A41C-7AD4C7B6982F}" presName="node" presStyleLbl="node1" presStyleIdx="3" presStyleCnt="5">
        <dgm:presLayoutVars>
          <dgm:bulletEnabled val="1"/>
        </dgm:presLayoutVars>
      </dgm:prSet>
      <dgm:spPr/>
    </dgm:pt>
    <dgm:pt modelId="{F93D0081-728E-4E7F-80E2-DC2D52FB859B}" type="pres">
      <dgm:prSet presAssocID="{CB59248C-7291-4DFC-A911-92161497E0CD}" presName="sibTrans" presStyleCnt="0"/>
      <dgm:spPr/>
    </dgm:pt>
    <dgm:pt modelId="{FCF4792E-71C3-4648-9CFB-5AC3E59D0A0B}" type="pres">
      <dgm:prSet presAssocID="{263F8FBB-8797-45E9-8BDC-7AB9292FAA08}" presName="node" presStyleLbl="node1" presStyleIdx="4" presStyleCnt="5">
        <dgm:presLayoutVars>
          <dgm:bulletEnabled val="1"/>
        </dgm:presLayoutVars>
      </dgm:prSet>
      <dgm:spPr/>
    </dgm:pt>
  </dgm:ptLst>
  <dgm:cxnLst>
    <dgm:cxn modelId="{7B5B4521-9AFE-4962-AD9C-DF142D838E62}" srcId="{36B0A1A7-1373-4D99-AB74-E62B82F70B01}" destId="{BC0E6239-012C-4F57-9AA5-2CAF25816502}" srcOrd="1" destOrd="0" parTransId="{9860FD51-0AA9-4FE6-A66D-CD77271BF57E}" sibTransId="{FF784B08-2804-4373-8011-8963AB81A292}"/>
    <dgm:cxn modelId="{C88CDD33-C8A7-40F4-A1FA-06B1B513E54E}" type="presOf" srcId="{E6C4966B-D5BC-4772-8E23-25557A38F3B4}" destId="{76F7CE4F-D9D3-4600-8940-0888BD21CBBD}" srcOrd="0" destOrd="0" presId="urn:microsoft.com/office/officeart/2005/8/layout/default"/>
    <dgm:cxn modelId="{8D537945-0962-4046-9083-0B9DD2717F7E}" srcId="{36B0A1A7-1373-4D99-AB74-E62B82F70B01}" destId="{539902EB-B4D4-4E0E-96DD-AA00DBA95E97}" srcOrd="0" destOrd="0" parTransId="{0573E3C0-9257-4626-B23D-B29ECF5A0D0E}" sibTransId="{03943D22-EAD3-4DBF-91E4-8428098C2DA9}"/>
    <dgm:cxn modelId="{BFBCDB9B-9C91-443A-AB77-85EDFF673EC0}" type="presOf" srcId="{2CBF62ED-00AD-4349-A41C-7AD4C7B6982F}" destId="{4726DD73-F56E-4B0B-9818-41A0D92B4D77}" srcOrd="0" destOrd="0" presId="urn:microsoft.com/office/officeart/2005/8/layout/default"/>
    <dgm:cxn modelId="{FF3047A7-B6B1-46A3-A896-D7B33B215A21}" srcId="{36B0A1A7-1373-4D99-AB74-E62B82F70B01}" destId="{263F8FBB-8797-45E9-8BDC-7AB9292FAA08}" srcOrd="4" destOrd="0" parTransId="{019FE92F-5569-474E-A83F-41468D01BD89}" sibTransId="{88927C9B-3461-4EA2-B1C5-3A975BD2D1A8}"/>
    <dgm:cxn modelId="{140CB7B2-5F3A-4F13-B7C3-714D68FF9B17}" type="presOf" srcId="{263F8FBB-8797-45E9-8BDC-7AB9292FAA08}" destId="{FCF4792E-71C3-4648-9CFB-5AC3E59D0A0B}" srcOrd="0" destOrd="0" presId="urn:microsoft.com/office/officeart/2005/8/layout/default"/>
    <dgm:cxn modelId="{AA2C0CBD-2FA2-4C45-BBF8-06CA81FFAE04}" type="presOf" srcId="{36B0A1A7-1373-4D99-AB74-E62B82F70B01}" destId="{F63029D6-C24D-438F-A9BA-FB67BB05176E}" srcOrd="0" destOrd="0" presId="urn:microsoft.com/office/officeart/2005/8/layout/default"/>
    <dgm:cxn modelId="{D24DAFC8-8C4E-4ECA-8035-2C0D4068E2C4}" srcId="{36B0A1A7-1373-4D99-AB74-E62B82F70B01}" destId="{E6C4966B-D5BC-4772-8E23-25557A38F3B4}" srcOrd="2" destOrd="0" parTransId="{6973B7CB-19FE-48FE-B674-20D0A92F940F}" sibTransId="{6F19ED88-A37B-48D6-B378-FE57DF2F529E}"/>
    <dgm:cxn modelId="{E9B8D6D1-9C90-470D-94B2-1EFBB82C9340}" type="presOf" srcId="{BC0E6239-012C-4F57-9AA5-2CAF25816502}" destId="{B956E494-D84E-45A9-BD0D-26F30E983D2B}" srcOrd="0" destOrd="0" presId="urn:microsoft.com/office/officeart/2005/8/layout/default"/>
    <dgm:cxn modelId="{91BD34DA-53C3-4E31-B208-C440A922D7E8}" srcId="{36B0A1A7-1373-4D99-AB74-E62B82F70B01}" destId="{2CBF62ED-00AD-4349-A41C-7AD4C7B6982F}" srcOrd="3" destOrd="0" parTransId="{5D73C60A-6F5F-4DCC-8815-19765E14CD43}" sibTransId="{CB59248C-7291-4DFC-A911-92161497E0CD}"/>
    <dgm:cxn modelId="{D627D8E6-3327-4132-94E6-BA9B6EA2B4C1}" type="presOf" srcId="{539902EB-B4D4-4E0E-96DD-AA00DBA95E97}" destId="{0C0DA29B-D205-4AB2-A288-172AA6F7BF90}" srcOrd="0" destOrd="0" presId="urn:microsoft.com/office/officeart/2005/8/layout/default"/>
    <dgm:cxn modelId="{DE1210F2-E04C-4CE4-A162-9CACBA08A31F}" type="presParOf" srcId="{F63029D6-C24D-438F-A9BA-FB67BB05176E}" destId="{0C0DA29B-D205-4AB2-A288-172AA6F7BF90}" srcOrd="0" destOrd="0" presId="urn:microsoft.com/office/officeart/2005/8/layout/default"/>
    <dgm:cxn modelId="{5528D2D1-A35F-4B93-923C-DB3DD31B0C1A}" type="presParOf" srcId="{F63029D6-C24D-438F-A9BA-FB67BB05176E}" destId="{4A858D9F-70A2-4060-9077-E1DB2E38DBC6}" srcOrd="1" destOrd="0" presId="urn:microsoft.com/office/officeart/2005/8/layout/default"/>
    <dgm:cxn modelId="{245656DB-614F-42EC-AA9A-A3FB5D6C8D02}" type="presParOf" srcId="{F63029D6-C24D-438F-A9BA-FB67BB05176E}" destId="{B956E494-D84E-45A9-BD0D-26F30E983D2B}" srcOrd="2" destOrd="0" presId="urn:microsoft.com/office/officeart/2005/8/layout/default"/>
    <dgm:cxn modelId="{6681624D-BBDC-4BF9-AE54-9886A760451A}" type="presParOf" srcId="{F63029D6-C24D-438F-A9BA-FB67BB05176E}" destId="{E62F072B-D914-49AB-8A1F-B76A0EFADD88}" srcOrd="3" destOrd="0" presId="urn:microsoft.com/office/officeart/2005/8/layout/default"/>
    <dgm:cxn modelId="{F6780DB7-160E-4323-9871-5B2BE21BC03C}" type="presParOf" srcId="{F63029D6-C24D-438F-A9BA-FB67BB05176E}" destId="{76F7CE4F-D9D3-4600-8940-0888BD21CBBD}" srcOrd="4" destOrd="0" presId="urn:microsoft.com/office/officeart/2005/8/layout/default"/>
    <dgm:cxn modelId="{4D348492-1B8D-40B1-9919-69E10B761578}" type="presParOf" srcId="{F63029D6-C24D-438F-A9BA-FB67BB05176E}" destId="{373E52E3-07DA-4476-B7EA-5364C0BB84E8}" srcOrd="5" destOrd="0" presId="urn:microsoft.com/office/officeart/2005/8/layout/default"/>
    <dgm:cxn modelId="{5D847E09-9421-400A-909F-40551EC1DB32}" type="presParOf" srcId="{F63029D6-C24D-438F-A9BA-FB67BB05176E}" destId="{4726DD73-F56E-4B0B-9818-41A0D92B4D77}" srcOrd="6" destOrd="0" presId="urn:microsoft.com/office/officeart/2005/8/layout/default"/>
    <dgm:cxn modelId="{9E866CFA-D100-481E-9E59-EC1FCB5DBEE2}" type="presParOf" srcId="{F63029D6-C24D-438F-A9BA-FB67BB05176E}" destId="{F93D0081-728E-4E7F-80E2-DC2D52FB859B}" srcOrd="7" destOrd="0" presId="urn:microsoft.com/office/officeart/2005/8/layout/default"/>
    <dgm:cxn modelId="{565C797B-71BB-45AC-8A82-3A8998555C71}" type="presParOf" srcId="{F63029D6-C24D-438F-A9BA-FB67BB05176E}" destId="{FCF4792E-71C3-4648-9CFB-5AC3E59D0A0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702890-5E13-4F7D-BF81-3E389E6AD13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B2D04E2-414A-4CA3-85EA-EA39122FFE20}">
      <dgm:prSet/>
      <dgm:spPr/>
      <dgm:t>
        <a:bodyPr/>
        <a:lstStyle/>
        <a:p>
          <a:r>
            <a:rPr lang="en-US" baseline="0"/>
            <a:t>Respons petugas jauh lebih cepat.</a:t>
          </a:r>
          <a:endParaRPr lang="en-US"/>
        </a:p>
      </dgm:t>
    </dgm:pt>
    <dgm:pt modelId="{8FFB549A-D93E-49F1-8580-6C87018CE1BB}" type="parTrans" cxnId="{20444859-F214-48C7-8C65-7ABD48421C42}">
      <dgm:prSet/>
      <dgm:spPr/>
      <dgm:t>
        <a:bodyPr/>
        <a:lstStyle/>
        <a:p>
          <a:endParaRPr lang="en-US"/>
        </a:p>
      </dgm:t>
    </dgm:pt>
    <dgm:pt modelId="{879E1EB3-DB49-4F11-9B03-536C6FD14D07}" type="sibTrans" cxnId="{20444859-F214-48C7-8C65-7ABD48421C42}">
      <dgm:prSet/>
      <dgm:spPr/>
      <dgm:t>
        <a:bodyPr/>
        <a:lstStyle/>
        <a:p>
          <a:endParaRPr lang="en-US"/>
        </a:p>
      </dgm:t>
    </dgm:pt>
    <dgm:pt modelId="{E5475CD8-9CBB-4FE5-915C-E7B2121452B8}">
      <dgm:prSet/>
      <dgm:spPr/>
      <dgm:t>
        <a:bodyPr/>
        <a:lstStyle/>
        <a:p>
          <a:r>
            <a:rPr lang="en-US" baseline="0"/>
            <a:t>Fitur CITO membantu prioritas pasien kritis.</a:t>
          </a:r>
          <a:endParaRPr lang="en-US"/>
        </a:p>
      </dgm:t>
    </dgm:pt>
    <dgm:pt modelId="{C190BA12-B474-4312-B821-9AE317B698A7}" type="parTrans" cxnId="{F147D67C-57F0-44DD-A598-A11CDC3E0067}">
      <dgm:prSet/>
      <dgm:spPr/>
      <dgm:t>
        <a:bodyPr/>
        <a:lstStyle/>
        <a:p>
          <a:endParaRPr lang="en-US"/>
        </a:p>
      </dgm:t>
    </dgm:pt>
    <dgm:pt modelId="{7B516BC6-2744-440F-B305-04946F0B6B17}" type="sibTrans" cxnId="{F147D67C-57F0-44DD-A598-A11CDC3E0067}">
      <dgm:prSet/>
      <dgm:spPr/>
      <dgm:t>
        <a:bodyPr/>
        <a:lstStyle/>
        <a:p>
          <a:endParaRPr lang="en-US"/>
        </a:p>
      </dgm:t>
    </dgm:pt>
    <dgm:pt modelId="{57103984-0A5F-4359-B7E6-18BF7490D437}">
      <dgm:prSet/>
      <dgm:spPr/>
      <dgm:t>
        <a:bodyPr/>
        <a:lstStyle/>
        <a:p>
          <a:r>
            <a:rPr lang="en-US" baseline="0"/>
            <a:t>Dashboard meningkatkan transparansi.</a:t>
          </a:r>
          <a:endParaRPr lang="en-US"/>
        </a:p>
      </dgm:t>
    </dgm:pt>
    <dgm:pt modelId="{C3E5A537-3412-48C1-88F6-8A75BFC95061}" type="parTrans" cxnId="{177049C0-EBAC-4236-BDF0-B9795DEFBAD0}">
      <dgm:prSet/>
      <dgm:spPr/>
      <dgm:t>
        <a:bodyPr/>
        <a:lstStyle/>
        <a:p>
          <a:endParaRPr lang="en-US"/>
        </a:p>
      </dgm:t>
    </dgm:pt>
    <dgm:pt modelId="{C9EDB65D-330C-450F-977B-DE4F754B8F09}" type="sibTrans" cxnId="{177049C0-EBAC-4236-BDF0-B9795DEFBAD0}">
      <dgm:prSet/>
      <dgm:spPr/>
      <dgm:t>
        <a:bodyPr/>
        <a:lstStyle/>
        <a:p>
          <a:endParaRPr lang="en-US"/>
        </a:p>
      </dgm:t>
    </dgm:pt>
    <dgm:pt modelId="{E6ECFBBE-CA0C-4B11-8001-B9E3726A22BA}">
      <dgm:prSet/>
      <dgm:spPr/>
      <dgm:t>
        <a:bodyPr/>
        <a:lstStyle/>
        <a:p>
          <a:r>
            <a:rPr lang="en-US" baseline="0"/>
            <a:t>Antarmuka mudah digunakan.</a:t>
          </a:r>
          <a:endParaRPr lang="en-US"/>
        </a:p>
      </dgm:t>
    </dgm:pt>
    <dgm:pt modelId="{F1EDBE88-1C80-476A-B68E-00F111E6A6AA}" type="parTrans" cxnId="{93F42A10-090E-4411-A1FA-6AF073ACDB7E}">
      <dgm:prSet/>
      <dgm:spPr/>
      <dgm:t>
        <a:bodyPr/>
        <a:lstStyle/>
        <a:p>
          <a:endParaRPr lang="en-US"/>
        </a:p>
      </dgm:t>
    </dgm:pt>
    <dgm:pt modelId="{AAE47222-ACBC-431C-9946-94E449559618}" type="sibTrans" cxnId="{93F42A10-090E-4411-A1FA-6AF073ACDB7E}">
      <dgm:prSet/>
      <dgm:spPr/>
      <dgm:t>
        <a:bodyPr/>
        <a:lstStyle/>
        <a:p>
          <a:endParaRPr lang="en-US"/>
        </a:p>
      </dgm:t>
    </dgm:pt>
    <dgm:pt modelId="{33512388-4649-4AE5-ADCB-1909F6FBF9FC}">
      <dgm:prSet/>
      <dgm:spPr/>
      <dgm:t>
        <a:bodyPr/>
        <a:lstStyle/>
        <a:p>
          <a:r>
            <a:rPr lang="en-US" baseline="0"/>
            <a:t>Riwayat tugas mendukung serah terima antar-shift.</a:t>
          </a:r>
          <a:endParaRPr lang="en-US"/>
        </a:p>
      </dgm:t>
    </dgm:pt>
    <dgm:pt modelId="{15AC8534-B465-43B4-9D49-AE021C46C2FA}" type="parTrans" cxnId="{6314E38A-08D9-430B-B014-60FB8631A7BC}">
      <dgm:prSet/>
      <dgm:spPr/>
      <dgm:t>
        <a:bodyPr/>
        <a:lstStyle/>
        <a:p>
          <a:endParaRPr lang="en-US"/>
        </a:p>
      </dgm:t>
    </dgm:pt>
    <dgm:pt modelId="{7D81CA57-C576-430B-B3DE-BA6C51003E79}" type="sibTrans" cxnId="{6314E38A-08D9-430B-B014-60FB8631A7BC}">
      <dgm:prSet/>
      <dgm:spPr/>
      <dgm:t>
        <a:bodyPr/>
        <a:lstStyle/>
        <a:p>
          <a:endParaRPr lang="en-US"/>
        </a:p>
      </dgm:t>
    </dgm:pt>
    <dgm:pt modelId="{3D41E371-B7BC-45CA-A837-4D0F12A949DB}" type="pres">
      <dgm:prSet presAssocID="{D7702890-5E13-4F7D-BF81-3E389E6AD137}" presName="linear" presStyleCnt="0">
        <dgm:presLayoutVars>
          <dgm:dir/>
          <dgm:animLvl val="lvl"/>
          <dgm:resizeHandles val="exact"/>
        </dgm:presLayoutVars>
      </dgm:prSet>
      <dgm:spPr/>
    </dgm:pt>
    <dgm:pt modelId="{65F6608F-AE37-4DD2-B100-26E8F98F85E2}" type="pres">
      <dgm:prSet presAssocID="{5B2D04E2-414A-4CA3-85EA-EA39122FFE20}" presName="parentLin" presStyleCnt="0"/>
      <dgm:spPr/>
    </dgm:pt>
    <dgm:pt modelId="{0EC11848-143A-439F-A641-DC7412FD8637}" type="pres">
      <dgm:prSet presAssocID="{5B2D04E2-414A-4CA3-85EA-EA39122FFE20}" presName="parentLeftMargin" presStyleLbl="node1" presStyleIdx="0" presStyleCnt="5"/>
      <dgm:spPr/>
    </dgm:pt>
    <dgm:pt modelId="{1EBD433A-7DC9-40AE-AAB0-B7A397E52717}" type="pres">
      <dgm:prSet presAssocID="{5B2D04E2-414A-4CA3-85EA-EA39122FFE2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140014D-A2D9-40A5-94F4-F029E0861B8A}" type="pres">
      <dgm:prSet presAssocID="{5B2D04E2-414A-4CA3-85EA-EA39122FFE20}" presName="negativeSpace" presStyleCnt="0"/>
      <dgm:spPr/>
    </dgm:pt>
    <dgm:pt modelId="{EC5CF140-6D29-4B3C-9C00-B1126F332885}" type="pres">
      <dgm:prSet presAssocID="{5B2D04E2-414A-4CA3-85EA-EA39122FFE20}" presName="childText" presStyleLbl="conFgAcc1" presStyleIdx="0" presStyleCnt="5">
        <dgm:presLayoutVars>
          <dgm:bulletEnabled val="1"/>
        </dgm:presLayoutVars>
      </dgm:prSet>
      <dgm:spPr/>
    </dgm:pt>
    <dgm:pt modelId="{B16B8A86-350B-4946-8B00-03FDDC525CCD}" type="pres">
      <dgm:prSet presAssocID="{879E1EB3-DB49-4F11-9B03-536C6FD14D07}" presName="spaceBetweenRectangles" presStyleCnt="0"/>
      <dgm:spPr/>
    </dgm:pt>
    <dgm:pt modelId="{4B747774-7181-48ED-9C2C-2B58EE432E5B}" type="pres">
      <dgm:prSet presAssocID="{E5475CD8-9CBB-4FE5-915C-E7B2121452B8}" presName="parentLin" presStyleCnt="0"/>
      <dgm:spPr/>
    </dgm:pt>
    <dgm:pt modelId="{3EF6326F-DD2E-4C36-A1E4-4392EE5A4C83}" type="pres">
      <dgm:prSet presAssocID="{E5475CD8-9CBB-4FE5-915C-E7B2121452B8}" presName="parentLeftMargin" presStyleLbl="node1" presStyleIdx="0" presStyleCnt="5"/>
      <dgm:spPr/>
    </dgm:pt>
    <dgm:pt modelId="{CF968261-86EA-4CA7-AB6E-6B889AED91A4}" type="pres">
      <dgm:prSet presAssocID="{E5475CD8-9CBB-4FE5-915C-E7B2121452B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FB32711-DB6F-40F1-A798-C7A7A4097F8B}" type="pres">
      <dgm:prSet presAssocID="{E5475CD8-9CBB-4FE5-915C-E7B2121452B8}" presName="negativeSpace" presStyleCnt="0"/>
      <dgm:spPr/>
    </dgm:pt>
    <dgm:pt modelId="{A217C164-D614-40A8-B4B0-744D85AB5F43}" type="pres">
      <dgm:prSet presAssocID="{E5475CD8-9CBB-4FE5-915C-E7B2121452B8}" presName="childText" presStyleLbl="conFgAcc1" presStyleIdx="1" presStyleCnt="5">
        <dgm:presLayoutVars>
          <dgm:bulletEnabled val="1"/>
        </dgm:presLayoutVars>
      </dgm:prSet>
      <dgm:spPr/>
    </dgm:pt>
    <dgm:pt modelId="{E7E0F6C3-84E7-48AD-BFBD-D2D6060DD8C6}" type="pres">
      <dgm:prSet presAssocID="{7B516BC6-2744-440F-B305-04946F0B6B17}" presName="spaceBetweenRectangles" presStyleCnt="0"/>
      <dgm:spPr/>
    </dgm:pt>
    <dgm:pt modelId="{E09B5922-9304-4D89-9998-A5C1560E3A23}" type="pres">
      <dgm:prSet presAssocID="{57103984-0A5F-4359-B7E6-18BF7490D437}" presName="parentLin" presStyleCnt="0"/>
      <dgm:spPr/>
    </dgm:pt>
    <dgm:pt modelId="{B2544043-EFFB-4BE9-89F8-98D248371B8A}" type="pres">
      <dgm:prSet presAssocID="{57103984-0A5F-4359-B7E6-18BF7490D437}" presName="parentLeftMargin" presStyleLbl="node1" presStyleIdx="1" presStyleCnt="5"/>
      <dgm:spPr/>
    </dgm:pt>
    <dgm:pt modelId="{6DE318E2-3133-4BF9-8776-663D65A4C1E8}" type="pres">
      <dgm:prSet presAssocID="{57103984-0A5F-4359-B7E6-18BF7490D43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8A8176D-DC1F-45C7-99D3-611867207892}" type="pres">
      <dgm:prSet presAssocID="{57103984-0A5F-4359-B7E6-18BF7490D437}" presName="negativeSpace" presStyleCnt="0"/>
      <dgm:spPr/>
    </dgm:pt>
    <dgm:pt modelId="{10BE5EA2-CBC4-416A-BD7A-84E0AB714B25}" type="pres">
      <dgm:prSet presAssocID="{57103984-0A5F-4359-B7E6-18BF7490D437}" presName="childText" presStyleLbl="conFgAcc1" presStyleIdx="2" presStyleCnt="5">
        <dgm:presLayoutVars>
          <dgm:bulletEnabled val="1"/>
        </dgm:presLayoutVars>
      </dgm:prSet>
      <dgm:spPr/>
    </dgm:pt>
    <dgm:pt modelId="{CB105272-2798-427E-8B34-5981A525F99C}" type="pres">
      <dgm:prSet presAssocID="{C9EDB65D-330C-450F-977B-DE4F754B8F09}" presName="spaceBetweenRectangles" presStyleCnt="0"/>
      <dgm:spPr/>
    </dgm:pt>
    <dgm:pt modelId="{7EFA1551-91B0-4FCB-B8C0-2813BF14ACB0}" type="pres">
      <dgm:prSet presAssocID="{E6ECFBBE-CA0C-4B11-8001-B9E3726A22BA}" presName="parentLin" presStyleCnt="0"/>
      <dgm:spPr/>
    </dgm:pt>
    <dgm:pt modelId="{DF7DCE41-BD1F-4207-89F8-594F8325AD47}" type="pres">
      <dgm:prSet presAssocID="{E6ECFBBE-CA0C-4B11-8001-B9E3726A22BA}" presName="parentLeftMargin" presStyleLbl="node1" presStyleIdx="2" presStyleCnt="5"/>
      <dgm:spPr/>
    </dgm:pt>
    <dgm:pt modelId="{28BF9D88-13DD-41D1-8B54-B2CF24917542}" type="pres">
      <dgm:prSet presAssocID="{E6ECFBBE-CA0C-4B11-8001-B9E3726A22B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1987408-A39C-4DE3-819B-0BB36D7038FD}" type="pres">
      <dgm:prSet presAssocID="{E6ECFBBE-CA0C-4B11-8001-B9E3726A22BA}" presName="negativeSpace" presStyleCnt="0"/>
      <dgm:spPr/>
    </dgm:pt>
    <dgm:pt modelId="{A58DA99F-8626-4251-AA05-8F69352EB5FB}" type="pres">
      <dgm:prSet presAssocID="{E6ECFBBE-CA0C-4B11-8001-B9E3726A22BA}" presName="childText" presStyleLbl="conFgAcc1" presStyleIdx="3" presStyleCnt="5">
        <dgm:presLayoutVars>
          <dgm:bulletEnabled val="1"/>
        </dgm:presLayoutVars>
      </dgm:prSet>
      <dgm:spPr/>
    </dgm:pt>
    <dgm:pt modelId="{905DB745-1355-4B25-A35A-18612D1D905E}" type="pres">
      <dgm:prSet presAssocID="{AAE47222-ACBC-431C-9946-94E449559618}" presName="spaceBetweenRectangles" presStyleCnt="0"/>
      <dgm:spPr/>
    </dgm:pt>
    <dgm:pt modelId="{983C79D0-C6B3-4D28-A824-7D6816329F67}" type="pres">
      <dgm:prSet presAssocID="{33512388-4649-4AE5-ADCB-1909F6FBF9FC}" presName="parentLin" presStyleCnt="0"/>
      <dgm:spPr/>
    </dgm:pt>
    <dgm:pt modelId="{61C16F7B-30FD-468A-81E6-0512D27E4BCD}" type="pres">
      <dgm:prSet presAssocID="{33512388-4649-4AE5-ADCB-1909F6FBF9FC}" presName="parentLeftMargin" presStyleLbl="node1" presStyleIdx="3" presStyleCnt="5"/>
      <dgm:spPr/>
    </dgm:pt>
    <dgm:pt modelId="{F3CA91FA-E98D-49A5-B73B-F6A7B6D1B125}" type="pres">
      <dgm:prSet presAssocID="{33512388-4649-4AE5-ADCB-1909F6FBF9FC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4F2ED7BD-AE5D-455A-8782-85B098AAE696}" type="pres">
      <dgm:prSet presAssocID="{33512388-4649-4AE5-ADCB-1909F6FBF9FC}" presName="negativeSpace" presStyleCnt="0"/>
      <dgm:spPr/>
    </dgm:pt>
    <dgm:pt modelId="{DCE4B75D-E11E-4B48-A44A-839EFC74AC82}" type="pres">
      <dgm:prSet presAssocID="{33512388-4649-4AE5-ADCB-1909F6FBF9FC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3F42A10-090E-4411-A1FA-6AF073ACDB7E}" srcId="{D7702890-5E13-4F7D-BF81-3E389E6AD137}" destId="{E6ECFBBE-CA0C-4B11-8001-B9E3726A22BA}" srcOrd="3" destOrd="0" parTransId="{F1EDBE88-1C80-476A-B68E-00F111E6A6AA}" sibTransId="{AAE47222-ACBC-431C-9946-94E449559618}"/>
    <dgm:cxn modelId="{CC82F248-6C63-4054-BC7E-240E9554CA94}" type="presOf" srcId="{5B2D04E2-414A-4CA3-85EA-EA39122FFE20}" destId="{0EC11848-143A-439F-A641-DC7412FD8637}" srcOrd="0" destOrd="0" presId="urn:microsoft.com/office/officeart/2005/8/layout/list1"/>
    <dgm:cxn modelId="{20444859-F214-48C7-8C65-7ABD48421C42}" srcId="{D7702890-5E13-4F7D-BF81-3E389E6AD137}" destId="{5B2D04E2-414A-4CA3-85EA-EA39122FFE20}" srcOrd="0" destOrd="0" parTransId="{8FFB549A-D93E-49F1-8580-6C87018CE1BB}" sibTransId="{879E1EB3-DB49-4F11-9B03-536C6FD14D07}"/>
    <dgm:cxn modelId="{F147D67C-57F0-44DD-A598-A11CDC3E0067}" srcId="{D7702890-5E13-4F7D-BF81-3E389E6AD137}" destId="{E5475CD8-9CBB-4FE5-915C-E7B2121452B8}" srcOrd="1" destOrd="0" parTransId="{C190BA12-B474-4312-B821-9AE317B698A7}" sibTransId="{7B516BC6-2744-440F-B305-04946F0B6B17}"/>
    <dgm:cxn modelId="{D3752E83-EE5B-468F-86AA-35D67BEEA8C9}" type="presOf" srcId="{E5475CD8-9CBB-4FE5-915C-E7B2121452B8}" destId="{3EF6326F-DD2E-4C36-A1E4-4392EE5A4C83}" srcOrd="0" destOrd="0" presId="urn:microsoft.com/office/officeart/2005/8/layout/list1"/>
    <dgm:cxn modelId="{6314E38A-08D9-430B-B014-60FB8631A7BC}" srcId="{D7702890-5E13-4F7D-BF81-3E389E6AD137}" destId="{33512388-4649-4AE5-ADCB-1909F6FBF9FC}" srcOrd="4" destOrd="0" parTransId="{15AC8534-B465-43B4-9D49-AE021C46C2FA}" sibTransId="{7D81CA57-C576-430B-B3DE-BA6C51003E79}"/>
    <dgm:cxn modelId="{E9C0CDA0-BABA-4EF0-A8C6-04E99229E309}" type="presOf" srcId="{57103984-0A5F-4359-B7E6-18BF7490D437}" destId="{6DE318E2-3133-4BF9-8776-663D65A4C1E8}" srcOrd="1" destOrd="0" presId="urn:microsoft.com/office/officeart/2005/8/layout/list1"/>
    <dgm:cxn modelId="{A41D3EB6-CD48-40F8-BF71-1C01C19A0256}" type="presOf" srcId="{33512388-4649-4AE5-ADCB-1909F6FBF9FC}" destId="{F3CA91FA-E98D-49A5-B73B-F6A7B6D1B125}" srcOrd="1" destOrd="0" presId="urn:microsoft.com/office/officeart/2005/8/layout/list1"/>
    <dgm:cxn modelId="{177049C0-EBAC-4236-BDF0-B9795DEFBAD0}" srcId="{D7702890-5E13-4F7D-BF81-3E389E6AD137}" destId="{57103984-0A5F-4359-B7E6-18BF7490D437}" srcOrd="2" destOrd="0" parTransId="{C3E5A537-3412-48C1-88F6-8A75BFC95061}" sibTransId="{C9EDB65D-330C-450F-977B-DE4F754B8F09}"/>
    <dgm:cxn modelId="{414DCDC1-3AFF-4741-9CFF-23711479A5E2}" type="presOf" srcId="{E5475CD8-9CBB-4FE5-915C-E7B2121452B8}" destId="{CF968261-86EA-4CA7-AB6E-6B889AED91A4}" srcOrd="1" destOrd="0" presId="urn:microsoft.com/office/officeart/2005/8/layout/list1"/>
    <dgm:cxn modelId="{F4D221CD-978A-4DE8-A834-3538472E7BA9}" type="presOf" srcId="{5B2D04E2-414A-4CA3-85EA-EA39122FFE20}" destId="{1EBD433A-7DC9-40AE-AAB0-B7A397E52717}" srcOrd="1" destOrd="0" presId="urn:microsoft.com/office/officeart/2005/8/layout/list1"/>
    <dgm:cxn modelId="{43618BCD-3F1B-49D4-A6F8-347A6B088020}" type="presOf" srcId="{D7702890-5E13-4F7D-BF81-3E389E6AD137}" destId="{3D41E371-B7BC-45CA-A837-4D0F12A949DB}" srcOrd="0" destOrd="0" presId="urn:microsoft.com/office/officeart/2005/8/layout/list1"/>
    <dgm:cxn modelId="{817359D2-1EB0-42C9-929D-EA674B6D39F7}" type="presOf" srcId="{E6ECFBBE-CA0C-4B11-8001-B9E3726A22BA}" destId="{28BF9D88-13DD-41D1-8B54-B2CF24917542}" srcOrd="1" destOrd="0" presId="urn:microsoft.com/office/officeart/2005/8/layout/list1"/>
    <dgm:cxn modelId="{05A7D5D3-3BDB-4927-95E6-E6B542222268}" type="presOf" srcId="{57103984-0A5F-4359-B7E6-18BF7490D437}" destId="{B2544043-EFFB-4BE9-89F8-98D248371B8A}" srcOrd="0" destOrd="0" presId="urn:microsoft.com/office/officeart/2005/8/layout/list1"/>
    <dgm:cxn modelId="{5D3F03D4-35F8-453B-9066-A580B8CF1201}" type="presOf" srcId="{33512388-4649-4AE5-ADCB-1909F6FBF9FC}" destId="{61C16F7B-30FD-468A-81E6-0512D27E4BCD}" srcOrd="0" destOrd="0" presId="urn:microsoft.com/office/officeart/2005/8/layout/list1"/>
    <dgm:cxn modelId="{D34C4DE4-09F4-4B1D-95AA-210DE1D5ACD7}" type="presOf" srcId="{E6ECFBBE-CA0C-4B11-8001-B9E3726A22BA}" destId="{DF7DCE41-BD1F-4207-89F8-594F8325AD47}" srcOrd="0" destOrd="0" presId="urn:microsoft.com/office/officeart/2005/8/layout/list1"/>
    <dgm:cxn modelId="{B33FBA44-F6D9-4196-A5F9-D4B380CC1D24}" type="presParOf" srcId="{3D41E371-B7BC-45CA-A837-4D0F12A949DB}" destId="{65F6608F-AE37-4DD2-B100-26E8F98F85E2}" srcOrd="0" destOrd="0" presId="urn:microsoft.com/office/officeart/2005/8/layout/list1"/>
    <dgm:cxn modelId="{1785E9AF-EF81-492D-8093-753BB91652A7}" type="presParOf" srcId="{65F6608F-AE37-4DD2-B100-26E8F98F85E2}" destId="{0EC11848-143A-439F-A641-DC7412FD8637}" srcOrd="0" destOrd="0" presId="urn:microsoft.com/office/officeart/2005/8/layout/list1"/>
    <dgm:cxn modelId="{8771DAA7-E267-41D6-B4A0-773F7D2CEF18}" type="presParOf" srcId="{65F6608F-AE37-4DD2-B100-26E8F98F85E2}" destId="{1EBD433A-7DC9-40AE-AAB0-B7A397E52717}" srcOrd="1" destOrd="0" presId="urn:microsoft.com/office/officeart/2005/8/layout/list1"/>
    <dgm:cxn modelId="{6438AE0D-49E8-46EA-985F-F128713236B1}" type="presParOf" srcId="{3D41E371-B7BC-45CA-A837-4D0F12A949DB}" destId="{C140014D-A2D9-40A5-94F4-F029E0861B8A}" srcOrd="1" destOrd="0" presId="urn:microsoft.com/office/officeart/2005/8/layout/list1"/>
    <dgm:cxn modelId="{EEA7FB3D-BBA6-4603-8568-EEA592E3C46C}" type="presParOf" srcId="{3D41E371-B7BC-45CA-A837-4D0F12A949DB}" destId="{EC5CF140-6D29-4B3C-9C00-B1126F332885}" srcOrd="2" destOrd="0" presId="urn:microsoft.com/office/officeart/2005/8/layout/list1"/>
    <dgm:cxn modelId="{099981C1-B28C-4B94-B2BA-DB4AB4710EFB}" type="presParOf" srcId="{3D41E371-B7BC-45CA-A837-4D0F12A949DB}" destId="{B16B8A86-350B-4946-8B00-03FDDC525CCD}" srcOrd="3" destOrd="0" presId="urn:microsoft.com/office/officeart/2005/8/layout/list1"/>
    <dgm:cxn modelId="{69855419-1D55-4737-964B-F4B401CA04DA}" type="presParOf" srcId="{3D41E371-B7BC-45CA-A837-4D0F12A949DB}" destId="{4B747774-7181-48ED-9C2C-2B58EE432E5B}" srcOrd="4" destOrd="0" presId="urn:microsoft.com/office/officeart/2005/8/layout/list1"/>
    <dgm:cxn modelId="{817BD03F-6DBF-4E23-B38B-55BAA4B738D8}" type="presParOf" srcId="{4B747774-7181-48ED-9C2C-2B58EE432E5B}" destId="{3EF6326F-DD2E-4C36-A1E4-4392EE5A4C83}" srcOrd="0" destOrd="0" presId="urn:microsoft.com/office/officeart/2005/8/layout/list1"/>
    <dgm:cxn modelId="{842BC7E3-E486-46BA-9008-C2E85CF649BE}" type="presParOf" srcId="{4B747774-7181-48ED-9C2C-2B58EE432E5B}" destId="{CF968261-86EA-4CA7-AB6E-6B889AED91A4}" srcOrd="1" destOrd="0" presId="urn:microsoft.com/office/officeart/2005/8/layout/list1"/>
    <dgm:cxn modelId="{35FE640A-049F-4471-92ED-BCD3AAD595F2}" type="presParOf" srcId="{3D41E371-B7BC-45CA-A837-4D0F12A949DB}" destId="{AFB32711-DB6F-40F1-A798-C7A7A4097F8B}" srcOrd="5" destOrd="0" presId="urn:microsoft.com/office/officeart/2005/8/layout/list1"/>
    <dgm:cxn modelId="{F568B8F7-9436-4FFC-BA3D-F88B80D37DAF}" type="presParOf" srcId="{3D41E371-B7BC-45CA-A837-4D0F12A949DB}" destId="{A217C164-D614-40A8-B4B0-744D85AB5F43}" srcOrd="6" destOrd="0" presId="urn:microsoft.com/office/officeart/2005/8/layout/list1"/>
    <dgm:cxn modelId="{F9FA0985-F829-40B6-8E82-35FB5B900501}" type="presParOf" srcId="{3D41E371-B7BC-45CA-A837-4D0F12A949DB}" destId="{E7E0F6C3-84E7-48AD-BFBD-D2D6060DD8C6}" srcOrd="7" destOrd="0" presId="urn:microsoft.com/office/officeart/2005/8/layout/list1"/>
    <dgm:cxn modelId="{71DE6215-A4A1-4071-B6F6-F30C1F5C1F78}" type="presParOf" srcId="{3D41E371-B7BC-45CA-A837-4D0F12A949DB}" destId="{E09B5922-9304-4D89-9998-A5C1560E3A23}" srcOrd="8" destOrd="0" presId="urn:microsoft.com/office/officeart/2005/8/layout/list1"/>
    <dgm:cxn modelId="{A2342DF7-A2EA-47A0-B065-B3963E33781D}" type="presParOf" srcId="{E09B5922-9304-4D89-9998-A5C1560E3A23}" destId="{B2544043-EFFB-4BE9-89F8-98D248371B8A}" srcOrd="0" destOrd="0" presId="urn:microsoft.com/office/officeart/2005/8/layout/list1"/>
    <dgm:cxn modelId="{BB75031D-E071-4263-BE24-045A588A9FD9}" type="presParOf" srcId="{E09B5922-9304-4D89-9998-A5C1560E3A23}" destId="{6DE318E2-3133-4BF9-8776-663D65A4C1E8}" srcOrd="1" destOrd="0" presId="urn:microsoft.com/office/officeart/2005/8/layout/list1"/>
    <dgm:cxn modelId="{4EBCA0ED-968E-4A80-9383-6B2FE8995D66}" type="presParOf" srcId="{3D41E371-B7BC-45CA-A837-4D0F12A949DB}" destId="{28A8176D-DC1F-45C7-99D3-611867207892}" srcOrd="9" destOrd="0" presId="urn:microsoft.com/office/officeart/2005/8/layout/list1"/>
    <dgm:cxn modelId="{3D411A60-46F7-4B48-B49C-D8CCD2E96125}" type="presParOf" srcId="{3D41E371-B7BC-45CA-A837-4D0F12A949DB}" destId="{10BE5EA2-CBC4-416A-BD7A-84E0AB714B25}" srcOrd="10" destOrd="0" presId="urn:microsoft.com/office/officeart/2005/8/layout/list1"/>
    <dgm:cxn modelId="{EFAF4ABD-F629-4441-A17D-1D113CE29180}" type="presParOf" srcId="{3D41E371-B7BC-45CA-A837-4D0F12A949DB}" destId="{CB105272-2798-427E-8B34-5981A525F99C}" srcOrd="11" destOrd="0" presId="urn:microsoft.com/office/officeart/2005/8/layout/list1"/>
    <dgm:cxn modelId="{C6A5892D-D400-474B-917C-033D4297ACAC}" type="presParOf" srcId="{3D41E371-B7BC-45CA-A837-4D0F12A949DB}" destId="{7EFA1551-91B0-4FCB-B8C0-2813BF14ACB0}" srcOrd="12" destOrd="0" presId="urn:microsoft.com/office/officeart/2005/8/layout/list1"/>
    <dgm:cxn modelId="{E33033F8-B26D-4109-B773-A3234BD8C511}" type="presParOf" srcId="{7EFA1551-91B0-4FCB-B8C0-2813BF14ACB0}" destId="{DF7DCE41-BD1F-4207-89F8-594F8325AD47}" srcOrd="0" destOrd="0" presId="urn:microsoft.com/office/officeart/2005/8/layout/list1"/>
    <dgm:cxn modelId="{84E3B1BC-001D-41DC-9EA2-C6C72875805A}" type="presParOf" srcId="{7EFA1551-91B0-4FCB-B8C0-2813BF14ACB0}" destId="{28BF9D88-13DD-41D1-8B54-B2CF24917542}" srcOrd="1" destOrd="0" presId="urn:microsoft.com/office/officeart/2005/8/layout/list1"/>
    <dgm:cxn modelId="{263B8B0B-75FF-4430-A32D-A41C5A86DBBD}" type="presParOf" srcId="{3D41E371-B7BC-45CA-A837-4D0F12A949DB}" destId="{61987408-A39C-4DE3-819B-0BB36D7038FD}" srcOrd="13" destOrd="0" presId="urn:microsoft.com/office/officeart/2005/8/layout/list1"/>
    <dgm:cxn modelId="{42455F92-A151-4940-B2CB-753769B380B2}" type="presParOf" srcId="{3D41E371-B7BC-45CA-A837-4D0F12A949DB}" destId="{A58DA99F-8626-4251-AA05-8F69352EB5FB}" srcOrd="14" destOrd="0" presId="urn:microsoft.com/office/officeart/2005/8/layout/list1"/>
    <dgm:cxn modelId="{9106F28C-01C9-481D-AEE0-6ADCC6F7615C}" type="presParOf" srcId="{3D41E371-B7BC-45CA-A837-4D0F12A949DB}" destId="{905DB745-1355-4B25-A35A-18612D1D905E}" srcOrd="15" destOrd="0" presId="urn:microsoft.com/office/officeart/2005/8/layout/list1"/>
    <dgm:cxn modelId="{FF08A4B0-3C37-421D-A914-C7518A39F2A2}" type="presParOf" srcId="{3D41E371-B7BC-45CA-A837-4D0F12A949DB}" destId="{983C79D0-C6B3-4D28-A824-7D6816329F67}" srcOrd="16" destOrd="0" presId="urn:microsoft.com/office/officeart/2005/8/layout/list1"/>
    <dgm:cxn modelId="{72A04FD2-0A24-4B25-A952-AD786BDA46DC}" type="presParOf" srcId="{983C79D0-C6B3-4D28-A824-7D6816329F67}" destId="{61C16F7B-30FD-468A-81E6-0512D27E4BCD}" srcOrd="0" destOrd="0" presId="urn:microsoft.com/office/officeart/2005/8/layout/list1"/>
    <dgm:cxn modelId="{3995047E-CA48-41DC-9C0B-56ED36DFFBB0}" type="presParOf" srcId="{983C79D0-C6B3-4D28-A824-7D6816329F67}" destId="{F3CA91FA-E98D-49A5-B73B-F6A7B6D1B125}" srcOrd="1" destOrd="0" presId="urn:microsoft.com/office/officeart/2005/8/layout/list1"/>
    <dgm:cxn modelId="{0F70F652-56A4-48C5-9232-B926DA28AD7E}" type="presParOf" srcId="{3D41E371-B7BC-45CA-A837-4D0F12A949DB}" destId="{4F2ED7BD-AE5D-455A-8782-85B098AAE696}" srcOrd="17" destOrd="0" presId="urn:microsoft.com/office/officeart/2005/8/layout/list1"/>
    <dgm:cxn modelId="{F6C4E0DE-453B-4C18-AEF2-521162F4FBB7}" type="presParOf" srcId="{3D41E371-B7BC-45CA-A837-4D0F12A949DB}" destId="{DCE4B75D-E11E-4B48-A44A-839EFC74AC8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28CE4-6BA3-472C-8591-FF6983069BFA}">
      <dsp:nvSpPr>
        <dsp:cNvPr id="0" name=""/>
        <dsp:cNvSpPr/>
      </dsp:nvSpPr>
      <dsp:spPr>
        <a:xfrm>
          <a:off x="0" y="142279"/>
          <a:ext cx="2392164" cy="1435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Login dan autentikasi</a:t>
          </a:r>
        </a:p>
      </dsp:txBody>
      <dsp:txXfrm>
        <a:off x="0" y="142279"/>
        <a:ext cx="2392164" cy="1435298"/>
      </dsp:txXfrm>
    </dsp:sp>
    <dsp:sp modelId="{89318B42-A722-4B35-B887-CE8BDB5EA4A5}">
      <dsp:nvSpPr>
        <dsp:cNvPr id="0" name=""/>
        <dsp:cNvSpPr/>
      </dsp:nvSpPr>
      <dsp:spPr>
        <a:xfrm>
          <a:off x="2631380" y="142279"/>
          <a:ext cx="2392164" cy="1435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Manajemen pengguna</a:t>
          </a:r>
        </a:p>
      </dsp:txBody>
      <dsp:txXfrm>
        <a:off x="2631380" y="142279"/>
        <a:ext cx="2392164" cy="1435298"/>
      </dsp:txXfrm>
    </dsp:sp>
    <dsp:sp modelId="{073955E2-0603-4FA2-A4AF-55DCC1DDF4C4}">
      <dsp:nvSpPr>
        <dsp:cNvPr id="0" name=""/>
        <dsp:cNvSpPr/>
      </dsp:nvSpPr>
      <dsp:spPr>
        <a:xfrm>
          <a:off x="5262760" y="142279"/>
          <a:ext cx="2392164" cy="1435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Pembuatan order layanan</a:t>
          </a:r>
        </a:p>
      </dsp:txBody>
      <dsp:txXfrm>
        <a:off x="5262760" y="142279"/>
        <a:ext cx="2392164" cy="1435298"/>
      </dsp:txXfrm>
    </dsp:sp>
    <dsp:sp modelId="{413E0CC1-6F69-4BB7-9A35-35240A6BA447}">
      <dsp:nvSpPr>
        <dsp:cNvPr id="0" name=""/>
        <dsp:cNvSpPr/>
      </dsp:nvSpPr>
      <dsp:spPr>
        <a:xfrm>
          <a:off x="0" y="1816794"/>
          <a:ext cx="2392164" cy="1435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Dashboard real-time</a:t>
          </a:r>
        </a:p>
      </dsp:txBody>
      <dsp:txXfrm>
        <a:off x="0" y="1816794"/>
        <a:ext cx="2392164" cy="1435298"/>
      </dsp:txXfrm>
    </dsp:sp>
    <dsp:sp modelId="{DFE023A0-5D9D-4C43-A206-771DFED27C38}">
      <dsp:nvSpPr>
        <dsp:cNvPr id="0" name=""/>
        <dsp:cNvSpPr/>
      </dsp:nvSpPr>
      <dsp:spPr>
        <a:xfrm>
          <a:off x="2631380" y="1816794"/>
          <a:ext cx="2392164" cy="1435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Update status tugas</a:t>
          </a:r>
        </a:p>
      </dsp:txBody>
      <dsp:txXfrm>
        <a:off x="2631380" y="1816794"/>
        <a:ext cx="2392164" cy="1435298"/>
      </dsp:txXfrm>
    </dsp:sp>
    <dsp:sp modelId="{601227AD-A3B8-4D7A-A99F-1E99CBA1B2DB}">
      <dsp:nvSpPr>
        <dsp:cNvPr id="0" name=""/>
        <dsp:cNvSpPr/>
      </dsp:nvSpPr>
      <dsp:spPr>
        <a:xfrm>
          <a:off x="5262760" y="1816794"/>
          <a:ext cx="2392164" cy="1435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History dan pelaporan</a:t>
          </a:r>
        </a:p>
      </dsp:txBody>
      <dsp:txXfrm>
        <a:off x="5262760" y="1816794"/>
        <a:ext cx="2392164" cy="1435298"/>
      </dsp:txXfrm>
    </dsp:sp>
    <dsp:sp modelId="{64175908-EAF4-4B28-9CD3-A9289E1E0D08}">
      <dsp:nvSpPr>
        <dsp:cNvPr id="0" name=""/>
        <dsp:cNvSpPr/>
      </dsp:nvSpPr>
      <dsp:spPr>
        <a:xfrm>
          <a:off x="2631380" y="3491309"/>
          <a:ext cx="2392164" cy="143529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Cetak dan unduh rekap</a:t>
          </a:r>
        </a:p>
      </dsp:txBody>
      <dsp:txXfrm>
        <a:off x="2631380" y="3491309"/>
        <a:ext cx="2392164" cy="14352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DA29B-D205-4AB2-A288-172AA6F7BF90}">
      <dsp:nvSpPr>
        <dsp:cNvPr id="0" name=""/>
        <dsp:cNvSpPr/>
      </dsp:nvSpPr>
      <dsp:spPr>
        <a:xfrm>
          <a:off x="1166553" y="244"/>
          <a:ext cx="2534198" cy="15205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baseline="0" dirty="0"/>
            <a:t>C1: Response Time (</a:t>
          </a:r>
          <a:r>
            <a:rPr lang="en-US" sz="2900" kern="1200" baseline="0" dirty="0" err="1"/>
            <a:t>Menit</a:t>
          </a:r>
          <a:r>
            <a:rPr lang="en-US" sz="2900" kern="1200" baseline="0" dirty="0"/>
            <a:t>)</a:t>
          </a:r>
          <a:endParaRPr lang="en-US" sz="2900" kern="1200" dirty="0"/>
        </a:p>
      </dsp:txBody>
      <dsp:txXfrm>
        <a:off x="1166553" y="244"/>
        <a:ext cx="2534198" cy="1520519"/>
      </dsp:txXfrm>
    </dsp:sp>
    <dsp:sp modelId="{B956E494-D84E-45A9-BD0D-26F30E983D2B}">
      <dsp:nvSpPr>
        <dsp:cNvPr id="0" name=""/>
        <dsp:cNvSpPr/>
      </dsp:nvSpPr>
      <dsp:spPr>
        <a:xfrm>
          <a:off x="3954172" y="244"/>
          <a:ext cx="2534198" cy="15205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baseline="0" dirty="0"/>
            <a:t>C2: Task Completion Time (</a:t>
          </a:r>
          <a:r>
            <a:rPr lang="en-US" sz="2900" kern="1200" baseline="0" dirty="0" err="1"/>
            <a:t>Menit</a:t>
          </a:r>
          <a:r>
            <a:rPr lang="en-US" sz="2900" kern="1200" baseline="0" dirty="0"/>
            <a:t>)</a:t>
          </a:r>
          <a:endParaRPr lang="en-US" sz="2900" kern="1200" dirty="0"/>
        </a:p>
      </dsp:txBody>
      <dsp:txXfrm>
        <a:off x="3954172" y="244"/>
        <a:ext cx="2534198" cy="1520519"/>
      </dsp:txXfrm>
    </dsp:sp>
    <dsp:sp modelId="{76F7CE4F-D9D3-4600-8940-0888BD21CBBD}">
      <dsp:nvSpPr>
        <dsp:cNvPr id="0" name=""/>
        <dsp:cNvSpPr/>
      </dsp:nvSpPr>
      <dsp:spPr>
        <a:xfrm>
          <a:off x="1166553" y="1774183"/>
          <a:ext cx="2534198" cy="15205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baseline="0" dirty="0"/>
            <a:t>C3: Workload Capacity (</a:t>
          </a:r>
          <a:r>
            <a:rPr lang="en-US" sz="2900" kern="1200" baseline="0" dirty="0" err="1"/>
            <a:t>Tugas</a:t>
          </a:r>
          <a:r>
            <a:rPr lang="en-US" sz="2900" kern="1200" baseline="0" dirty="0"/>
            <a:t>/Hari)</a:t>
          </a:r>
          <a:endParaRPr lang="en-US" sz="2900" kern="1200" dirty="0"/>
        </a:p>
      </dsp:txBody>
      <dsp:txXfrm>
        <a:off x="1166553" y="1774183"/>
        <a:ext cx="2534198" cy="1520519"/>
      </dsp:txXfrm>
    </dsp:sp>
    <dsp:sp modelId="{4726DD73-F56E-4B0B-9818-41A0D92B4D77}">
      <dsp:nvSpPr>
        <dsp:cNvPr id="0" name=""/>
        <dsp:cNvSpPr/>
      </dsp:nvSpPr>
      <dsp:spPr>
        <a:xfrm>
          <a:off x="3954172" y="1774183"/>
          <a:ext cx="2534198" cy="15205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baseline="0"/>
            <a:t>Bobot: 40% • 35% • 25%</a:t>
          </a:r>
          <a:endParaRPr lang="en-US" sz="2900" kern="1200"/>
        </a:p>
      </dsp:txBody>
      <dsp:txXfrm>
        <a:off x="3954172" y="1774183"/>
        <a:ext cx="2534198" cy="1520519"/>
      </dsp:txXfrm>
    </dsp:sp>
    <dsp:sp modelId="{FCF4792E-71C3-4648-9CFB-5AC3E59D0A0B}">
      <dsp:nvSpPr>
        <dsp:cNvPr id="0" name=""/>
        <dsp:cNvSpPr/>
      </dsp:nvSpPr>
      <dsp:spPr>
        <a:xfrm>
          <a:off x="2560363" y="3548123"/>
          <a:ext cx="2534198" cy="15205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baseline="0"/>
            <a:t>Menghasilkan indeks efisiensi objektif.</a:t>
          </a:r>
          <a:endParaRPr lang="en-US" sz="2900" kern="1200"/>
        </a:p>
      </dsp:txBody>
      <dsp:txXfrm>
        <a:off x="2560363" y="3548123"/>
        <a:ext cx="2534198" cy="15205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CF140-6D29-4B3C-9C00-B1126F332885}">
      <dsp:nvSpPr>
        <dsp:cNvPr id="0" name=""/>
        <dsp:cNvSpPr/>
      </dsp:nvSpPr>
      <dsp:spPr>
        <a:xfrm>
          <a:off x="0" y="807523"/>
          <a:ext cx="765492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BD433A-7DC9-40AE-AAB0-B7A397E52717}">
      <dsp:nvSpPr>
        <dsp:cNvPr id="0" name=""/>
        <dsp:cNvSpPr/>
      </dsp:nvSpPr>
      <dsp:spPr>
        <a:xfrm>
          <a:off x="382746" y="541843"/>
          <a:ext cx="535844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537" tIns="0" rIns="20253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/>
            <a:t>Respons petugas jauh lebih cepat.</a:t>
          </a:r>
          <a:endParaRPr lang="en-US" sz="1800" kern="1200"/>
        </a:p>
      </dsp:txBody>
      <dsp:txXfrm>
        <a:off x="408685" y="567782"/>
        <a:ext cx="5306569" cy="479482"/>
      </dsp:txXfrm>
    </dsp:sp>
    <dsp:sp modelId="{A217C164-D614-40A8-B4B0-744D85AB5F43}">
      <dsp:nvSpPr>
        <dsp:cNvPr id="0" name=""/>
        <dsp:cNvSpPr/>
      </dsp:nvSpPr>
      <dsp:spPr>
        <a:xfrm>
          <a:off x="0" y="1624003"/>
          <a:ext cx="765492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968261-86EA-4CA7-AB6E-6B889AED91A4}">
      <dsp:nvSpPr>
        <dsp:cNvPr id="0" name=""/>
        <dsp:cNvSpPr/>
      </dsp:nvSpPr>
      <dsp:spPr>
        <a:xfrm>
          <a:off x="382746" y="1358323"/>
          <a:ext cx="535844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537" tIns="0" rIns="20253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/>
            <a:t>Fitur CITO membantu prioritas pasien kritis.</a:t>
          </a:r>
          <a:endParaRPr lang="en-US" sz="1800" kern="1200"/>
        </a:p>
      </dsp:txBody>
      <dsp:txXfrm>
        <a:off x="408685" y="1384262"/>
        <a:ext cx="5306569" cy="479482"/>
      </dsp:txXfrm>
    </dsp:sp>
    <dsp:sp modelId="{10BE5EA2-CBC4-416A-BD7A-84E0AB714B25}">
      <dsp:nvSpPr>
        <dsp:cNvPr id="0" name=""/>
        <dsp:cNvSpPr/>
      </dsp:nvSpPr>
      <dsp:spPr>
        <a:xfrm>
          <a:off x="0" y="2440483"/>
          <a:ext cx="765492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318E2-3133-4BF9-8776-663D65A4C1E8}">
      <dsp:nvSpPr>
        <dsp:cNvPr id="0" name=""/>
        <dsp:cNvSpPr/>
      </dsp:nvSpPr>
      <dsp:spPr>
        <a:xfrm>
          <a:off x="382746" y="2174803"/>
          <a:ext cx="535844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537" tIns="0" rIns="20253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/>
            <a:t>Dashboard meningkatkan transparansi.</a:t>
          </a:r>
          <a:endParaRPr lang="en-US" sz="1800" kern="1200"/>
        </a:p>
      </dsp:txBody>
      <dsp:txXfrm>
        <a:off x="408685" y="2200742"/>
        <a:ext cx="5306569" cy="479482"/>
      </dsp:txXfrm>
    </dsp:sp>
    <dsp:sp modelId="{A58DA99F-8626-4251-AA05-8F69352EB5FB}">
      <dsp:nvSpPr>
        <dsp:cNvPr id="0" name=""/>
        <dsp:cNvSpPr/>
      </dsp:nvSpPr>
      <dsp:spPr>
        <a:xfrm>
          <a:off x="0" y="3256963"/>
          <a:ext cx="765492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BF9D88-13DD-41D1-8B54-B2CF24917542}">
      <dsp:nvSpPr>
        <dsp:cNvPr id="0" name=""/>
        <dsp:cNvSpPr/>
      </dsp:nvSpPr>
      <dsp:spPr>
        <a:xfrm>
          <a:off x="382746" y="2991283"/>
          <a:ext cx="535844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537" tIns="0" rIns="20253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/>
            <a:t>Antarmuka mudah digunakan.</a:t>
          </a:r>
          <a:endParaRPr lang="en-US" sz="1800" kern="1200"/>
        </a:p>
      </dsp:txBody>
      <dsp:txXfrm>
        <a:off x="408685" y="3017222"/>
        <a:ext cx="5306569" cy="479482"/>
      </dsp:txXfrm>
    </dsp:sp>
    <dsp:sp modelId="{DCE4B75D-E11E-4B48-A44A-839EFC74AC82}">
      <dsp:nvSpPr>
        <dsp:cNvPr id="0" name=""/>
        <dsp:cNvSpPr/>
      </dsp:nvSpPr>
      <dsp:spPr>
        <a:xfrm>
          <a:off x="0" y="4073443"/>
          <a:ext cx="765492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CA91FA-E98D-49A5-B73B-F6A7B6D1B125}">
      <dsp:nvSpPr>
        <dsp:cNvPr id="0" name=""/>
        <dsp:cNvSpPr/>
      </dsp:nvSpPr>
      <dsp:spPr>
        <a:xfrm>
          <a:off x="382746" y="3807763"/>
          <a:ext cx="535844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2537" tIns="0" rIns="20253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/>
            <a:t>Riwayat tugas mendukung serah terima antar-shift.</a:t>
          </a:r>
          <a:endParaRPr lang="en-US" sz="1800" kern="1200"/>
        </a:p>
      </dsp:txBody>
      <dsp:txXfrm>
        <a:off x="408685" y="3833702"/>
        <a:ext cx="5306569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7047056-A4A4-49C6-B53A-A3B5AD2C9E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56B0B6-1521-4655-A849-832BDEEDBB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A7818-9FD1-4A4A-BBB8-A8F7A885158A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6D0097-1060-4E43-8794-A93E30064A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9457E5-A2BA-4F1E-ACE4-06A1C8C83D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B95B5C-AE81-486B-8299-C690ADF087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3229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68347-4327-4298-850E-31E39F309FB1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2D2F8-28A7-48E8-ADD3-E9583D47D8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918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22D2F8-28A7-48E8-ADD3-E9583D47D83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581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7F6B47B-FE57-44F5-B5A8-26DF978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9444BC-BA6E-47AE-9F54-D7B7A49832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674" y="1327759"/>
            <a:ext cx="4989628" cy="1929505"/>
          </a:xfrm>
          <a:prstGeom prst="rect">
            <a:avLst/>
          </a:prstGeom>
        </p:spPr>
        <p:txBody>
          <a:bodyPr anchor="b"/>
          <a:lstStyle>
            <a:lvl1pPr>
              <a:defRPr sz="4800" cap="all" spc="400" baseline="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6ACD8B9-402D-4E40-BE1F-4106044481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934" y="3257264"/>
            <a:ext cx="4989628" cy="8160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408032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Opportunity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aphic 36">
            <a:extLst>
              <a:ext uri="{FF2B5EF4-FFF2-40B4-BE49-F238E27FC236}">
                <a16:creationId xmlns:a16="http://schemas.microsoft.com/office/drawing/2014/main" id="{133E6176-F4F6-41F9-8F2A-BA6586E16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8AC667-531B-4E40-98C6-B36847DE06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799" y="1377876"/>
            <a:ext cx="5097428" cy="918377"/>
          </a:xfrm>
          <a:prstGeom prst="rect">
            <a:avLst/>
          </a:prstGeom>
        </p:spPr>
        <p:txBody>
          <a:bodyPr/>
          <a:lstStyle>
            <a:lvl1pPr algn="ctr"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42930722-7AFE-41FC-8830-E2075CE783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5012" y="2724048"/>
            <a:ext cx="1786461" cy="107234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cap="all" spc="4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4FD0E59A-1834-4F86-8ED3-1EBC643224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67209" y="2930881"/>
            <a:ext cx="3639904" cy="3877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cap="none" spc="2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7084F479-66F8-4110-96A2-F3A27ED1C20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9" y="3282057"/>
            <a:ext cx="3639904" cy="4817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cap="none" spc="2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D083869-3E3D-40A3-AE1C-3384E7096A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535012" y="3882118"/>
            <a:ext cx="1786461" cy="107234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cap="all" spc="4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ECD259C4-54A9-4BCA-A693-5A8F91D824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67209" y="4097257"/>
            <a:ext cx="3639905" cy="3877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cap="none" spc="2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3099E6DD-0A81-4AD6-97AD-DB777418E5D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67209" y="4448433"/>
            <a:ext cx="3639905" cy="4817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cap="none" spc="2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01E19938-3E97-4D01-9075-1BB1AF8DDF0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535012" y="5046627"/>
            <a:ext cx="1786461" cy="107234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cap="all" spc="4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FA19E736-C7E5-448A-AC90-0EB1D902C0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58730" y="5267189"/>
            <a:ext cx="3639905" cy="3877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cap="none" spc="2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4C139082-0147-4871-8F86-8D4DFC57E88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58730" y="5618365"/>
            <a:ext cx="3639905" cy="48178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cap="none" spc="2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21" name="Footer Placeholder 15">
            <a:extLst>
              <a:ext uri="{FF2B5EF4-FFF2-40B4-BE49-F238E27FC236}">
                <a16:creationId xmlns:a16="http://schemas.microsoft.com/office/drawing/2014/main" id="{97BCF052-161B-4AD4-AE2D-DED3FA964C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2" name="Slide Number Placeholder 16">
            <a:extLst>
              <a:ext uri="{FF2B5EF4-FFF2-40B4-BE49-F238E27FC236}">
                <a16:creationId xmlns:a16="http://schemas.microsoft.com/office/drawing/2014/main" id="{E388F47C-0B7F-4C1B-B356-52A1CB56DD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3" name="Date Placeholder 14">
            <a:extLst>
              <a:ext uri="{FF2B5EF4-FFF2-40B4-BE49-F238E27FC236}">
                <a16:creationId xmlns:a16="http://schemas.microsoft.com/office/drawing/2014/main" id="{4654010E-C1FB-4195-AD8B-03A8DAE01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2608075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ompet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0">
            <a:extLst>
              <a:ext uri="{FF2B5EF4-FFF2-40B4-BE49-F238E27FC236}">
                <a16:creationId xmlns:a16="http://schemas.microsoft.com/office/drawing/2014/main" id="{84044BB2-E43C-47D4-AA71-04F22AA35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0F929B-B0E5-4A66-B6D7-462C68EF7A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4082" y="2232234"/>
            <a:ext cx="7323836" cy="743753"/>
          </a:xfrm>
          <a:prstGeom prst="rect">
            <a:avLst/>
          </a:prstGeom>
        </p:spPr>
        <p:txBody>
          <a:bodyPr/>
          <a:lstStyle>
            <a:lvl1pPr algn="ctr"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04A0468C-03A1-433C-BEB5-89CD0787AB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69369" y="3317783"/>
            <a:ext cx="4172533" cy="2746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1345DEAC-8D5A-44A0-9EA3-9A2039ADD0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69369" y="3651424"/>
            <a:ext cx="4172533" cy="23296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Courier New" panose="02070309020205020404" pitchFamily="49" charset="0"/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D2839B01-8B79-4655-BADE-8F0A935193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2448" y="3317783"/>
            <a:ext cx="4172533" cy="2746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D0AFF7FE-E069-4C57-9F9F-909B7FE43E9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2448" y="3651424"/>
            <a:ext cx="4172533" cy="232965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Courier New" panose="02070309020205020404" pitchFamily="49" charset="0"/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1" name="Footer Placeholder 15">
            <a:extLst>
              <a:ext uri="{FF2B5EF4-FFF2-40B4-BE49-F238E27FC236}">
                <a16:creationId xmlns:a16="http://schemas.microsoft.com/office/drawing/2014/main" id="{95A4BAFB-A1C5-4E01-9E16-ED02AADB1F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2" name="Slide Number Placeholder 16">
            <a:extLst>
              <a:ext uri="{FF2B5EF4-FFF2-40B4-BE49-F238E27FC236}">
                <a16:creationId xmlns:a16="http://schemas.microsoft.com/office/drawing/2014/main" id="{D2409207-E360-4301-9134-4DA109683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3" name="Date Placeholder 14">
            <a:extLst>
              <a:ext uri="{FF2B5EF4-FFF2-40B4-BE49-F238E27FC236}">
                <a16:creationId xmlns:a16="http://schemas.microsoft.com/office/drawing/2014/main" id="{F78AA50C-2DC6-46C5-B2CE-FB29A305F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327214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ompetition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172C710-E0AE-4BB2-88CC-99E77C188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4C9529-8AA8-4D29-9375-C579768868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4107" y="501519"/>
            <a:ext cx="10515600" cy="492025"/>
          </a:xfrm>
          <a:prstGeom prst="rect">
            <a:avLst/>
          </a:prstGeom>
        </p:spPr>
        <p:txBody>
          <a:bodyPr/>
          <a:lstStyle>
            <a:lvl1pPr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68E86424-D329-4314-90E5-3475B98D2DD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206" y="1599947"/>
            <a:ext cx="1706965" cy="492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0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64DB45FF-E618-4122-91A4-A6E4F2B7FC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23421" y="2378452"/>
            <a:ext cx="1183179" cy="492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cap="all" spc="2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9D03616C-C870-402E-9CD2-D61A8C881C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43586" y="2129182"/>
            <a:ext cx="1706965" cy="104857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600" cap="all" spc="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9" name="Text Placeholder 14">
            <a:extLst>
              <a:ext uri="{FF2B5EF4-FFF2-40B4-BE49-F238E27FC236}">
                <a16:creationId xmlns:a16="http://schemas.microsoft.com/office/drawing/2014/main" id="{1EFBBB7D-BA85-47E3-B62F-AA1F2F44FB5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34399" y="3528829"/>
            <a:ext cx="1209143" cy="492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0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956FCC53-780F-4831-91B6-1F8A24502CB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31018" y="3528829"/>
            <a:ext cx="1380681" cy="492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0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5A939BCA-4047-481F-B0C2-85F9AFDDFA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22436" y="4634331"/>
            <a:ext cx="1183179" cy="492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cap="all" spc="200" baseline="0">
                <a:solidFill>
                  <a:schemeClr val="accent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EEACD572-F95D-4ABE-9CC6-03D3CAF89EB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859913" y="4459860"/>
            <a:ext cx="1183179" cy="492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cap="all" spc="2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6" name="Text Placeholder 14">
            <a:extLst>
              <a:ext uri="{FF2B5EF4-FFF2-40B4-BE49-F238E27FC236}">
                <a16:creationId xmlns:a16="http://schemas.microsoft.com/office/drawing/2014/main" id="{F21A51C9-DB80-45BF-8C5D-A0236927289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37403" y="4321788"/>
            <a:ext cx="1183179" cy="492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cap="all" spc="200" baseline="0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AAF01185-D17F-4327-A264-7BA9443440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27206" y="5468790"/>
            <a:ext cx="1706965" cy="492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0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48" name="Text Placeholder 14">
            <a:extLst>
              <a:ext uri="{FF2B5EF4-FFF2-40B4-BE49-F238E27FC236}">
                <a16:creationId xmlns:a16="http://schemas.microsoft.com/office/drawing/2014/main" id="{0F026DA0-6868-4098-AA73-18F8CB27509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86546" y="5195673"/>
            <a:ext cx="1183179" cy="492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 cap="all" spc="200" baseline="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6886378-0368-485F-8D6E-3C9CB4C63C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447369" y="3774842"/>
            <a:ext cx="4683649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8EB2C4E-9EF3-4CC7-9BDE-ED5598CCB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780689" y="2091972"/>
            <a:ext cx="4678" cy="3376818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15">
            <a:extLst>
              <a:ext uri="{FF2B5EF4-FFF2-40B4-BE49-F238E27FC236}">
                <a16:creationId xmlns:a16="http://schemas.microsoft.com/office/drawing/2014/main" id="{95A4BAFB-A1C5-4E01-9E16-ED02AADB1F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2" name="Slide Number Placeholder 16">
            <a:extLst>
              <a:ext uri="{FF2B5EF4-FFF2-40B4-BE49-F238E27FC236}">
                <a16:creationId xmlns:a16="http://schemas.microsoft.com/office/drawing/2014/main" id="{D2409207-E360-4301-9134-4DA109683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3" name="Date Placeholder 14">
            <a:extLst>
              <a:ext uri="{FF2B5EF4-FFF2-40B4-BE49-F238E27FC236}">
                <a16:creationId xmlns:a16="http://schemas.microsoft.com/office/drawing/2014/main" id="{F78AA50C-2DC6-46C5-B2CE-FB29A305F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2794545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wth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EDCC43F-6D79-4D9A-A842-74287B40D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337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255D77-6260-4F8F-86E3-D0AAF36FA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4345" y="1158710"/>
            <a:ext cx="5611660" cy="677782"/>
          </a:xfrm>
          <a:prstGeom prst="rect">
            <a:avLst/>
          </a:prstGeom>
        </p:spPr>
        <p:txBody>
          <a:bodyPr anchor="b"/>
          <a:lstStyle>
            <a:lvl1pPr algn="ctr"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C91A828-665B-4FC2-950E-370DF47348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19730" y="1836492"/>
            <a:ext cx="5152539" cy="7184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cap="none" spc="2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0BE18AA7-27E7-4763-A428-079E43A450D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33290" y="3262556"/>
            <a:ext cx="1706965" cy="104857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6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ED488B3-3B38-4DE8-8789-E9C406DB65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53332" y="3262556"/>
            <a:ext cx="1706965" cy="104857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6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5717E8AA-E5DC-43D1-BED9-1A8F554EB6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97008" y="3262556"/>
            <a:ext cx="1706965" cy="104857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6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83A9D178-AD0E-4E87-97B3-88B79A533B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62028" y="4704557"/>
            <a:ext cx="2431015" cy="114894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BF8B39EE-8EB7-4880-A9FE-9F98D23984F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1306" y="4704558"/>
            <a:ext cx="2431015" cy="114894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C74686F1-FD3B-4529-9DBC-C6E34312C5C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34982" y="4704557"/>
            <a:ext cx="2431015" cy="114894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Footer Placeholder 15">
            <a:extLst>
              <a:ext uri="{FF2B5EF4-FFF2-40B4-BE49-F238E27FC236}">
                <a16:creationId xmlns:a16="http://schemas.microsoft.com/office/drawing/2014/main" id="{0A8B5FF2-6B96-4FE7-A6ED-0C89D74FAD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3" name="Slide Number Placeholder 16">
            <a:extLst>
              <a:ext uri="{FF2B5EF4-FFF2-40B4-BE49-F238E27FC236}">
                <a16:creationId xmlns:a16="http://schemas.microsoft.com/office/drawing/2014/main" id="{B8BB57A8-7823-42A3-BA84-96690BFFDC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Date Placeholder 14">
            <a:extLst>
              <a:ext uri="{FF2B5EF4-FFF2-40B4-BE49-F238E27FC236}">
                <a16:creationId xmlns:a16="http://schemas.microsoft.com/office/drawing/2014/main" id="{902A41BF-FE61-48B9-A0B1-94AAB15381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858706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5">
            <a:extLst>
              <a:ext uri="{FF2B5EF4-FFF2-40B4-BE49-F238E27FC236}">
                <a16:creationId xmlns:a16="http://schemas.microsoft.com/office/drawing/2014/main" id="{41C2529C-151F-488B-A358-D60A3D552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337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E2EB21-CF4E-4578-820A-EACF488B1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6975" y="1144939"/>
            <a:ext cx="5473874" cy="687833"/>
          </a:xfrm>
          <a:prstGeom prst="rect">
            <a:avLst/>
          </a:prstGeom>
        </p:spPr>
        <p:txBody>
          <a:bodyPr anchor="b"/>
          <a:lstStyle>
            <a:lvl1pPr algn="ctr"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F450FCB-3FE4-489F-A4BA-4BF492C226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19730" y="1836492"/>
            <a:ext cx="5152539" cy="7184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cap="none" spc="2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EB6054A1-FB6D-4599-BAA9-5A51A0FA8C5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3991" y="2822318"/>
            <a:ext cx="3574251" cy="44876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cap="none" spc="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54896-ABA6-49DF-9D5D-B2E6224DD442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866775" y="3333750"/>
            <a:ext cx="4352925" cy="26368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5E9FFDEA-766B-48BC-B5E5-F06563BF4DE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79875" y="2829932"/>
            <a:ext cx="3574251" cy="44876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cap="none" spc="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2" name="Footer Placeholder 15">
            <a:extLst>
              <a:ext uri="{FF2B5EF4-FFF2-40B4-BE49-F238E27FC236}">
                <a16:creationId xmlns:a16="http://schemas.microsoft.com/office/drawing/2014/main" id="{067B5EA1-9C03-415F-A792-0E81289DB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3" name="Slide Number Placeholder 16">
            <a:extLst>
              <a:ext uri="{FF2B5EF4-FFF2-40B4-BE49-F238E27FC236}">
                <a16:creationId xmlns:a16="http://schemas.microsoft.com/office/drawing/2014/main" id="{258AB827-653F-449B-8FE9-EC1E4F1C1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Date Placeholder 14">
            <a:extLst>
              <a:ext uri="{FF2B5EF4-FFF2-40B4-BE49-F238E27FC236}">
                <a16:creationId xmlns:a16="http://schemas.microsoft.com/office/drawing/2014/main" id="{045230A5-30E4-4168-93C9-124C889B6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C1979EE6-6944-48F0-87CE-65E90A3ACC71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433647" y="3333750"/>
            <a:ext cx="4352925" cy="26368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2514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Year Action 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raphic 119">
            <a:extLst>
              <a:ext uri="{FF2B5EF4-FFF2-40B4-BE49-F238E27FC236}">
                <a16:creationId xmlns:a16="http://schemas.microsoft.com/office/drawing/2014/main" id="{0D59F18F-5BD3-4E80-A69E-6D92DA9BB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0" name="Group 99">
            <a:extLst>
              <a:ext uri="{FF2B5EF4-FFF2-40B4-BE49-F238E27FC236}">
                <a16:creationId xmlns:a16="http://schemas.microsoft.com/office/drawing/2014/main" id="{79CFC79B-A403-4086-AB1A-E4F1F5AC3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10137" y="2689356"/>
            <a:ext cx="8510121" cy="0"/>
            <a:chOff x="1504814" y="2488864"/>
            <a:chExt cx="8510121" cy="0"/>
          </a:xfrm>
        </p:grpSpPr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993C126-30E8-42C9-97ED-B7968CE61D8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04814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710C08B4-5A67-4383-9733-CF6DCA952D8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301137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9736A6D3-72B8-4ADD-83D7-F905F1EB82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83776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C048AE4-D798-4F1B-874C-F9044ECC86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80099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24A7533-05E8-464C-81E3-83136E632AF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655896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714E820A-336F-43A8-AB0D-875A28FB90F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52219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D557188-FB50-4CF1-85AD-28747D97DC4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34858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AF23435-A9FF-4958-AAD2-BC57F32090C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031181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B538E04-AA2E-459F-8D6B-7272BF9117A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813820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379A5921-876C-47AA-BF02-FADD423D79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610143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B30A0A8-B885-4ACC-A172-7A4408F0C0B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99625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B7C7B2-16AE-4434-A8AD-0977BCB945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98" y="512299"/>
            <a:ext cx="10515600" cy="727388"/>
          </a:xfrm>
          <a:prstGeom prst="rect">
            <a:avLst/>
          </a:prstGeom>
        </p:spPr>
        <p:txBody>
          <a:bodyPr/>
          <a:lstStyle>
            <a:lvl1pPr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1" name="Text Placeholder 14">
            <a:extLst>
              <a:ext uri="{FF2B5EF4-FFF2-40B4-BE49-F238E27FC236}">
                <a16:creationId xmlns:a16="http://schemas.microsoft.com/office/drawing/2014/main" id="{53B0593C-E961-4FCF-8FFD-E10C0FD17BB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92423" y="1780403"/>
            <a:ext cx="1440088" cy="58624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2" name="Text Placeholder 14">
            <a:extLst>
              <a:ext uri="{FF2B5EF4-FFF2-40B4-BE49-F238E27FC236}">
                <a16:creationId xmlns:a16="http://schemas.microsoft.com/office/drawing/2014/main" id="{82A98F85-0B8A-4F76-813C-C9E7A0AD880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60668" y="1780403"/>
            <a:ext cx="1440088" cy="58624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3" name="Text Placeholder 14">
            <a:extLst>
              <a:ext uri="{FF2B5EF4-FFF2-40B4-BE49-F238E27FC236}">
                <a16:creationId xmlns:a16="http://schemas.microsoft.com/office/drawing/2014/main" id="{0E645547-1191-4919-804B-D1DC905F368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07743" y="1780403"/>
            <a:ext cx="1440088" cy="58624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3" name="Text Placeholder 14">
            <a:extLst>
              <a:ext uri="{FF2B5EF4-FFF2-40B4-BE49-F238E27FC236}">
                <a16:creationId xmlns:a16="http://schemas.microsoft.com/office/drawing/2014/main" id="{70437561-3145-4AA5-B5BF-FC2748828C0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05322" y="2436036"/>
            <a:ext cx="11942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year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25924F20-2A98-40F8-8A1C-BF4BCDC2E9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75402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DFA884F6-1E9E-4CB8-B4C3-3699E85DC2F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64817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7C52539B-C569-4941-87E7-C3EFCFA1B4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54232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Text Placeholder 14">
            <a:extLst>
              <a:ext uri="{FF2B5EF4-FFF2-40B4-BE49-F238E27FC236}">
                <a16:creationId xmlns:a16="http://schemas.microsoft.com/office/drawing/2014/main" id="{9B18D372-BEFC-4475-B0A5-A798E6CFD6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43647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6" name="Text Placeholder 14">
            <a:extLst>
              <a:ext uri="{FF2B5EF4-FFF2-40B4-BE49-F238E27FC236}">
                <a16:creationId xmlns:a16="http://schemas.microsoft.com/office/drawing/2014/main" id="{19FE16DC-63F2-4A3D-A743-C8480AE391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3062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7" name="Text Placeholder 14">
            <a:extLst>
              <a:ext uri="{FF2B5EF4-FFF2-40B4-BE49-F238E27FC236}">
                <a16:creationId xmlns:a16="http://schemas.microsoft.com/office/drawing/2014/main" id="{23422F26-58EB-43A7-A33C-2ADBC2320CF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22477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8" name="Text Placeholder 14">
            <a:extLst>
              <a:ext uri="{FF2B5EF4-FFF2-40B4-BE49-F238E27FC236}">
                <a16:creationId xmlns:a16="http://schemas.microsoft.com/office/drawing/2014/main" id="{D9B50A50-093B-4DCA-929F-AF8AB169A47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1892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Text Placeholder 14">
            <a:extLst>
              <a:ext uri="{FF2B5EF4-FFF2-40B4-BE49-F238E27FC236}">
                <a16:creationId xmlns:a16="http://schemas.microsoft.com/office/drawing/2014/main" id="{A60753DF-99A3-4BAF-AA47-4AD0BEAEAED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01307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0" name="Text Placeholder 14">
            <a:extLst>
              <a:ext uri="{FF2B5EF4-FFF2-40B4-BE49-F238E27FC236}">
                <a16:creationId xmlns:a16="http://schemas.microsoft.com/office/drawing/2014/main" id="{470DC77E-070B-46BC-B95C-A323D9EEC9D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90722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E7D1C36D-258C-4B31-95BB-6C0127AEEAC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780137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2" name="Text Placeholder 14">
            <a:extLst>
              <a:ext uri="{FF2B5EF4-FFF2-40B4-BE49-F238E27FC236}">
                <a16:creationId xmlns:a16="http://schemas.microsoft.com/office/drawing/2014/main" id="{214A7064-793B-4F30-9A33-42069EF604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569552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3" name="Text Placeholder 14">
            <a:extLst>
              <a:ext uri="{FF2B5EF4-FFF2-40B4-BE49-F238E27FC236}">
                <a16:creationId xmlns:a16="http://schemas.microsoft.com/office/drawing/2014/main" id="{5868F5A5-3ED0-4C78-A557-F4B94B123D9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58963" y="2774313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4" name="Text Placeholder 14">
            <a:extLst>
              <a:ext uri="{FF2B5EF4-FFF2-40B4-BE49-F238E27FC236}">
                <a16:creationId xmlns:a16="http://schemas.microsoft.com/office/drawing/2014/main" id="{A727AB6E-B8DB-4DE5-BF92-3EDCA58B0CD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992423" y="3563114"/>
            <a:ext cx="1440088" cy="58624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5" name="Text Placeholder 14">
            <a:extLst>
              <a:ext uri="{FF2B5EF4-FFF2-40B4-BE49-F238E27FC236}">
                <a16:creationId xmlns:a16="http://schemas.microsoft.com/office/drawing/2014/main" id="{9E6A60C5-3054-4500-AE04-5766330FED6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39498" y="3563114"/>
            <a:ext cx="1440088" cy="58624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none" spc="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6" name="Text Placeholder 14">
            <a:extLst>
              <a:ext uri="{FF2B5EF4-FFF2-40B4-BE49-F238E27FC236}">
                <a16:creationId xmlns:a16="http://schemas.microsoft.com/office/drawing/2014/main" id="{3984C0A5-C9AE-4249-8578-A0909B41B45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886573" y="3563114"/>
            <a:ext cx="1440088" cy="58624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4" name="Text Placeholder 14">
            <a:extLst>
              <a:ext uri="{FF2B5EF4-FFF2-40B4-BE49-F238E27FC236}">
                <a16:creationId xmlns:a16="http://schemas.microsoft.com/office/drawing/2014/main" id="{4C9A8467-48EB-4C64-8A54-0526649B91A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05322" y="4134112"/>
            <a:ext cx="11942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year</a:t>
            </a:r>
          </a:p>
        </p:txBody>
      </p:sp>
      <p:sp>
        <p:nvSpPr>
          <p:cNvPr id="66" name="Text Placeholder 14">
            <a:extLst>
              <a:ext uri="{FF2B5EF4-FFF2-40B4-BE49-F238E27FC236}">
                <a16:creationId xmlns:a16="http://schemas.microsoft.com/office/drawing/2014/main" id="{11C267AB-B4C6-4059-B2A8-DCF715B29E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675402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7" name="Text Placeholder 14">
            <a:extLst>
              <a:ext uri="{FF2B5EF4-FFF2-40B4-BE49-F238E27FC236}">
                <a16:creationId xmlns:a16="http://schemas.microsoft.com/office/drawing/2014/main" id="{3BF85ABF-DD16-49D4-9DD2-C35A92EAFE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64817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8" name="Text Placeholder 14">
            <a:extLst>
              <a:ext uri="{FF2B5EF4-FFF2-40B4-BE49-F238E27FC236}">
                <a16:creationId xmlns:a16="http://schemas.microsoft.com/office/drawing/2014/main" id="{997C6187-BB2F-413C-AC7B-BBAA249AFD0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54232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9" name="Text Placeholder 14">
            <a:extLst>
              <a:ext uri="{FF2B5EF4-FFF2-40B4-BE49-F238E27FC236}">
                <a16:creationId xmlns:a16="http://schemas.microsoft.com/office/drawing/2014/main" id="{96C1DC7A-93B1-4894-AD2D-AC636AC3DAB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43647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0" name="Text Placeholder 14">
            <a:extLst>
              <a:ext uri="{FF2B5EF4-FFF2-40B4-BE49-F238E27FC236}">
                <a16:creationId xmlns:a16="http://schemas.microsoft.com/office/drawing/2014/main" id="{872C35DC-A640-4C27-A87F-380E7440F3F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33062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1" name="Text Placeholder 14">
            <a:extLst>
              <a:ext uri="{FF2B5EF4-FFF2-40B4-BE49-F238E27FC236}">
                <a16:creationId xmlns:a16="http://schemas.microsoft.com/office/drawing/2014/main" id="{02969206-EA35-4C29-B0EB-3FF5636A8AB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22477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2" name="Text Placeholder 14">
            <a:extLst>
              <a:ext uri="{FF2B5EF4-FFF2-40B4-BE49-F238E27FC236}">
                <a16:creationId xmlns:a16="http://schemas.microsoft.com/office/drawing/2014/main" id="{79B642F3-327B-4AF1-85D8-5BE8BA286A1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11892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3" name="Text Placeholder 14">
            <a:extLst>
              <a:ext uri="{FF2B5EF4-FFF2-40B4-BE49-F238E27FC236}">
                <a16:creationId xmlns:a16="http://schemas.microsoft.com/office/drawing/2014/main" id="{0D45BD78-6B19-4D6A-A164-2017ABC7836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01307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4" name="Text Placeholder 14">
            <a:extLst>
              <a:ext uri="{FF2B5EF4-FFF2-40B4-BE49-F238E27FC236}">
                <a16:creationId xmlns:a16="http://schemas.microsoft.com/office/drawing/2014/main" id="{494676D6-C880-49A1-B83E-2D632934D66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990722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5" name="Text Placeholder 14">
            <a:extLst>
              <a:ext uri="{FF2B5EF4-FFF2-40B4-BE49-F238E27FC236}">
                <a16:creationId xmlns:a16="http://schemas.microsoft.com/office/drawing/2014/main" id="{0C07048D-5DEB-4348-8A16-DB77BE49097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80137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6" name="Text Placeholder 14">
            <a:extLst>
              <a:ext uri="{FF2B5EF4-FFF2-40B4-BE49-F238E27FC236}">
                <a16:creationId xmlns:a16="http://schemas.microsoft.com/office/drawing/2014/main" id="{DCED3D6A-EF8C-4F42-B23B-30ED2C33EAB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569552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7" name="Text Placeholder 14">
            <a:extLst>
              <a:ext uri="{FF2B5EF4-FFF2-40B4-BE49-F238E27FC236}">
                <a16:creationId xmlns:a16="http://schemas.microsoft.com/office/drawing/2014/main" id="{E966B469-8508-4732-8A0A-58429BD0E7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58963" y="4476140"/>
            <a:ext cx="495300" cy="90449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7A40874-7B89-4A5D-9562-21D6994C3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010137" y="4391183"/>
            <a:ext cx="8510121" cy="0"/>
            <a:chOff x="1504814" y="2488864"/>
            <a:chExt cx="8510121" cy="0"/>
          </a:xfrm>
        </p:grpSpPr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32860379-5BA3-4D4F-BAC0-C7783F7552D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04814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DF221EBE-F43A-48CE-8E3D-D0777E2424C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301137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C70DFAA8-4E1B-45F7-B640-2C00AAC65BA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83776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067A42DA-2625-4CA8-AEC6-2FBCF01A927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880099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89B3F7FF-9011-4E3D-9DA2-C144F9B7A5E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655896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0EEA406-B4BE-4A22-9879-A86700556BE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452219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F5F5190B-A9FA-4925-81A3-8AF19F70933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34858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93F58E8B-B6D9-46C2-95B1-755AD7B0289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031181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46BED819-4195-456A-8507-0CC09BDCFED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813820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23541D3E-8275-4522-81E7-C83B829D83C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610143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6CD34DF1-D500-4560-A303-92050A81120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99625" y="2488864"/>
              <a:ext cx="61531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Footer Placeholder 15">
            <a:extLst>
              <a:ext uri="{FF2B5EF4-FFF2-40B4-BE49-F238E27FC236}">
                <a16:creationId xmlns:a16="http://schemas.microsoft.com/office/drawing/2014/main" id="{47D7FFC8-D319-4F8D-9F95-39BB21C0E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3" name="Slide Number Placeholder 16">
            <a:extLst>
              <a:ext uri="{FF2B5EF4-FFF2-40B4-BE49-F238E27FC236}">
                <a16:creationId xmlns:a16="http://schemas.microsoft.com/office/drawing/2014/main" id="{8DDD48EC-9DE8-4C43-881A-2597A1DDE2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Date Placeholder 14">
            <a:extLst>
              <a:ext uri="{FF2B5EF4-FFF2-40B4-BE49-F238E27FC236}">
                <a16:creationId xmlns:a16="http://schemas.microsoft.com/office/drawing/2014/main" id="{650B4D37-2FE8-4F27-8951-CF9D947DBA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1691548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0ADA1982-C216-4747-ACCC-39BC3F50B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CD2AA7-E8A5-43C8-A284-AB4951189D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2949" y="527542"/>
            <a:ext cx="6922876" cy="687834"/>
          </a:xfrm>
          <a:prstGeom prst="rect">
            <a:avLst/>
          </a:prstGeom>
        </p:spPr>
        <p:txBody>
          <a:bodyPr/>
          <a:lstStyle>
            <a:lvl1pPr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D681FF-F6BE-41D5-AE6C-B4110384B0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3738" y="1128713"/>
            <a:ext cx="7654925" cy="50688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ooter Placeholder 15">
            <a:extLst>
              <a:ext uri="{FF2B5EF4-FFF2-40B4-BE49-F238E27FC236}">
                <a16:creationId xmlns:a16="http://schemas.microsoft.com/office/drawing/2014/main" id="{A60E8AF0-85D7-4035-8301-57B3B4977F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3" name="Slide Number Placeholder 16">
            <a:extLst>
              <a:ext uri="{FF2B5EF4-FFF2-40B4-BE49-F238E27FC236}">
                <a16:creationId xmlns:a16="http://schemas.microsoft.com/office/drawing/2014/main" id="{481785BD-DC42-4BBE-8C62-BCE6F0EA4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Date Placeholder 14">
            <a:extLst>
              <a:ext uri="{FF2B5EF4-FFF2-40B4-BE49-F238E27FC236}">
                <a16:creationId xmlns:a16="http://schemas.microsoft.com/office/drawing/2014/main" id="{E7886D57-8CCD-43A4-AA49-E96D2EE3E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1036791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Team 4-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F8B9974-85ED-46AA-8617-AC54C84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1"/>
            <a:ext cx="1220522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6F28C4-DD1C-4E63-87E8-D76D85414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858" y="2433312"/>
            <a:ext cx="1939480" cy="2115505"/>
          </a:xfrm>
          <a:prstGeom prst="rect">
            <a:avLst/>
          </a:prstGeom>
        </p:spPr>
        <p:txBody>
          <a:bodyPr anchor="ctr"/>
          <a:lstStyle>
            <a:lvl1pPr algn="ctr"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3987B23C-61B9-4A48-AD36-5E284812C44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088220" y="2599422"/>
            <a:ext cx="1502806" cy="1502805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CBD4661-3D71-432B-9308-D2D085BDDDC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90425" y="2599420"/>
            <a:ext cx="1502806" cy="1502805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F89712B5-4C74-4247-B444-43F116D582E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291629" y="2599420"/>
            <a:ext cx="1502806" cy="1502805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33EE5A9D-21AC-4735-98D7-42551FA2C58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387443" y="2599420"/>
            <a:ext cx="1502806" cy="1502805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EDBA775-4308-4BDB-B966-8167F3D04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975041" y="2486242"/>
            <a:ext cx="1729165" cy="172916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BDDB0B0-BDCD-459F-AF20-19E1A721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77246" y="2486240"/>
            <a:ext cx="1729165" cy="172916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9A8E9D1-9673-42D1-A573-05CDC9EF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78450" y="2486240"/>
            <a:ext cx="1729165" cy="172916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2F851C1-89A7-44A6-8617-10C435FCD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74264" y="2486240"/>
            <a:ext cx="1729165" cy="172916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11C9BE46-D000-4DE5-8AD9-6BFAD927A01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96727" y="4435583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5773EC03-0830-4EAE-A7B0-38902833DC2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96865" y="4661551"/>
            <a:ext cx="1885516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32E4889E-0745-4713-90D8-432A681AFCE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98932" y="4435583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BFD869E7-29DA-4FEB-AB84-1C1FC3ABAE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99070" y="4661551"/>
            <a:ext cx="1885516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9E68119B-CDCA-4341-8772-2C5BF80B4E4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00136" y="4435751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303A31BF-223A-44A5-84FD-7281FF2E4CD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00274" y="4661551"/>
            <a:ext cx="1885516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666E1F4A-0D75-4B8E-A181-DBEB50FB1D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95950" y="4435583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5EAE80D5-B799-4807-8F81-22C4218233D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96088" y="4661551"/>
            <a:ext cx="1885516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9" name="Footer Placeholder 15">
            <a:extLst>
              <a:ext uri="{FF2B5EF4-FFF2-40B4-BE49-F238E27FC236}">
                <a16:creationId xmlns:a16="http://schemas.microsoft.com/office/drawing/2014/main" id="{6F4437FE-F08F-4311-B53A-88E2B729B7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0" name="Slide Number Placeholder 16">
            <a:extLst>
              <a:ext uri="{FF2B5EF4-FFF2-40B4-BE49-F238E27FC236}">
                <a16:creationId xmlns:a16="http://schemas.microsoft.com/office/drawing/2014/main" id="{D0901035-50AC-4DE0-9A34-AAA61EC10E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1" name="Date Placeholder 14">
            <a:extLst>
              <a:ext uri="{FF2B5EF4-FFF2-40B4-BE49-F238E27FC236}">
                <a16:creationId xmlns:a16="http://schemas.microsoft.com/office/drawing/2014/main" id="{5FDD3145-ADE2-4744-AF2E-9C8074C858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4191445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Team 8-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8A79A51B-CC7A-4B36-B457-AF3236388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1"/>
            <a:ext cx="1220522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019BE9-6149-434A-B185-EE74341126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216" y="2375820"/>
            <a:ext cx="1939480" cy="2218499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90000"/>
              </a:lnSpc>
              <a:spcBef>
                <a:spcPts val="1000"/>
              </a:spcBef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4" name="Picture Placeholder 9">
            <a:extLst>
              <a:ext uri="{FF2B5EF4-FFF2-40B4-BE49-F238E27FC236}">
                <a16:creationId xmlns:a16="http://schemas.microsoft.com/office/drawing/2014/main" id="{18B0121B-CD0E-495B-9B36-4E88EA4A978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36339" y="1326925"/>
            <a:ext cx="1391577" cy="139157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81" name="Picture Placeholder 9">
            <a:extLst>
              <a:ext uri="{FF2B5EF4-FFF2-40B4-BE49-F238E27FC236}">
                <a16:creationId xmlns:a16="http://schemas.microsoft.com/office/drawing/2014/main" id="{4508E76D-2071-4546-8DF2-405B38E2E27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5209991" y="1326192"/>
            <a:ext cx="1391577" cy="139157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85" name="Picture Placeholder 9">
            <a:extLst>
              <a:ext uri="{FF2B5EF4-FFF2-40B4-BE49-F238E27FC236}">
                <a16:creationId xmlns:a16="http://schemas.microsoft.com/office/drawing/2014/main" id="{D319C8D5-E3A6-45C8-8A64-1C1B70C90DD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7305041" y="1335752"/>
            <a:ext cx="1391577" cy="139157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87" name="Picture Placeholder 9">
            <a:extLst>
              <a:ext uri="{FF2B5EF4-FFF2-40B4-BE49-F238E27FC236}">
                <a16:creationId xmlns:a16="http://schemas.microsoft.com/office/drawing/2014/main" id="{01486F31-E79E-4E60-8749-B8036B3F09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384248" y="1326192"/>
            <a:ext cx="1391577" cy="139157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139AA92-1781-41FF-9168-9F70B1CD9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31536" y="1222122"/>
            <a:ext cx="1601183" cy="160118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5FE36F90-735E-43D7-854A-0347B80505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96727" y="2972370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2D0125FE-7543-4B0C-8C50-D4F2949EE8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96865" y="3198338"/>
            <a:ext cx="1885516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839FFFF4-4A0D-40BD-B34D-CD03D03FBEC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98932" y="2972370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2697A53A-8491-4753-901E-02236DC0D5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99070" y="3198338"/>
            <a:ext cx="1885516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45" name="Text Placeholder 14">
            <a:extLst>
              <a:ext uri="{FF2B5EF4-FFF2-40B4-BE49-F238E27FC236}">
                <a16:creationId xmlns:a16="http://schemas.microsoft.com/office/drawing/2014/main" id="{A51D26D1-89AE-43E7-8F1B-E28B18019F8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00136" y="2972538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46" name="Text Placeholder 14">
            <a:extLst>
              <a:ext uri="{FF2B5EF4-FFF2-40B4-BE49-F238E27FC236}">
                <a16:creationId xmlns:a16="http://schemas.microsoft.com/office/drawing/2014/main" id="{0191059F-A4F0-4F1C-8237-308B7AD3F9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00274" y="3198338"/>
            <a:ext cx="1885516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47" name="Text Placeholder 14">
            <a:extLst>
              <a:ext uri="{FF2B5EF4-FFF2-40B4-BE49-F238E27FC236}">
                <a16:creationId xmlns:a16="http://schemas.microsoft.com/office/drawing/2014/main" id="{CFCD3D62-2515-40AC-A8A1-F7786244B36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95950" y="2972370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48" name="Text Placeholder 14">
            <a:extLst>
              <a:ext uri="{FF2B5EF4-FFF2-40B4-BE49-F238E27FC236}">
                <a16:creationId xmlns:a16="http://schemas.microsoft.com/office/drawing/2014/main" id="{96332DF1-A140-4DDE-9D59-EEF6D503A8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96088" y="3198338"/>
            <a:ext cx="1885516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97" name="Picture Placeholder 9">
            <a:extLst>
              <a:ext uri="{FF2B5EF4-FFF2-40B4-BE49-F238E27FC236}">
                <a16:creationId xmlns:a16="http://schemas.microsoft.com/office/drawing/2014/main" id="{74EEDA10-EB71-4CAE-80C3-9C8B46E6DF0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3136338" y="3967833"/>
            <a:ext cx="1391577" cy="139157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99" name="Picture Placeholder 9">
            <a:extLst>
              <a:ext uri="{FF2B5EF4-FFF2-40B4-BE49-F238E27FC236}">
                <a16:creationId xmlns:a16="http://schemas.microsoft.com/office/drawing/2014/main" id="{B9B031BF-4314-4A3C-B53C-3958CC4E622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209990" y="3967100"/>
            <a:ext cx="1391577" cy="139157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1" name="Picture Placeholder 9">
            <a:extLst>
              <a:ext uri="{FF2B5EF4-FFF2-40B4-BE49-F238E27FC236}">
                <a16:creationId xmlns:a16="http://schemas.microsoft.com/office/drawing/2014/main" id="{BC693B9A-3B30-4605-8EB8-2F155D0A4D7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305040" y="3976660"/>
            <a:ext cx="1391577" cy="139157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3" name="Picture Placeholder 9">
            <a:extLst>
              <a:ext uri="{FF2B5EF4-FFF2-40B4-BE49-F238E27FC236}">
                <a16:creationId xmlns:a16="http://schemas.microsoft.com/office/drawing/2014/main" id="{B4CC215D-FD31-4423-900D-14FF4F457AFA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384247" y="3967100"/>
            <a:ext cx="1391577" cy="1391576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3" name="Text Placeholder 14">
            <a:extLst>
              <a:ext uri="{FF2B5EF4-FFF2-40B4-BE49-F238E27FC236}">
                <a16:creationId xmlns:a16="http://schemas.microsoft.com/office/drawing/2014/main" id="{D4954E76-6CE5-4657-B73B-9875EBBEE0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96727" y="5587307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74" name="Text Placeholder 14">
            <a:extLst>
              <a:ext uri="{FF2B5EF4-FFF2-40B4-BE49-F238E27FC236}">
                <a16:creationId xmlns:a16="http://schemas.microsoft.com/office/drawing/2014/main" id="{E361B92F-F111-450A-A880-C3450379230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896865" y="5813275"/>
            <a:ext cx="1885516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75" name="Text Placeholder 14">
            <a:extLst>
              <a:ext uri="{FF2B5EF4-FFF2-40B4-BE49-F238E27FC236}">
                <a16:creationId xmlns:a16="http://schemas.microsoft.com/office/drawing/2014/main" id="{375C0FEC-10E7-43EA-953F-8CB9B43D05D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98932" y="5587307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76" name="Text Placeholder 14">
            <a:extLst>
              <a:ext uri="{FF2B5EF4-FFF2-40B4-BE49-F238E27FC236}">
                <a16:creationId xmlns:a16="http://schemas.microsoft.com/office/drawing/2014/main" id="{84B1D0A0-DE01-44D1-9B3D-C05DBE9FF75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99070" y="5813275"/>
            <a:ext cx="1885516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77" name="Text Placeholder 14">
            <a:extLst>
              <a:ext uri="{FF2B5EF4-FFF2-40B4-BE49-F238E27FC236}">
                <a16:creationId xmlns:a16="http://schemas.microsoft.com/office/drawing/2014/main" id="{DB6914BB-9516-4473-A02F-1A325FA7EF4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00136" y="5587475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78" name="Text Placeholder 14">
            <a:extLst>
              <a:ext uri="{FF2B5EF4-FFF2-40B4-BE49-F238E27FC236}">
                <a16:creationId xmlns:a16="http://schemas.microsoft.com/office/drawing/2014/main" id="{FEE30418-F1D4-4D16-A984-FAA6CA0C74B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100274" y="5813275"/>
            <a:ext cx="1885516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79" name="Text Placeholder 14">
            <a:extLst>
              <a:ext uri="{FF2B5EF4-FFF2-40B4-BE49-F238E27FC236}">
                <a16:creationId xmlns:a16="http://schemas.microsoft.com/office/drawing/2014/main" id="{6D336D9D-1BA1-44AE-96D0-3ABDA2E02FB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95950" y="5587307"/>
            <a:ext cx="2085792" cy="274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cap="all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80" name="Text Placeholder 14">
            <a:extLst>
              <a:ext uri="{FF2B5EF4-FFF2-40B4-BE49-F238E27FC236}">
                <a16:creationId xmlns:a16="http://schemas.microsoft.com/office/drawing/2014/main" id="{6CFC9B87-2AEB-414D-90C4-B7F8F4AA908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92018" y="5813275"/>
            <a:ext cx="1885515" cy="3651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9DC42105-8FBF-4317-8822-399B1F791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05188" y="1221389"/>
            <a:ext cx="1601183" cy="160118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644C80F9-E615-4699-A719-131E62011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00238" y="1230949"/>
            <a:ext cx="1601183" cy="160118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191882A0-07C5-40D6-9520-02882775B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79445" y="1221389"/>
            <a:ext cx="1601183" cy="160118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242E90BB-F1EA-466F-939C-623189DF3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31535" y="3863030"/>
            <a:ext cx="1601183" cy="160118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CBBFD36F-B307-4513-ABAD-4A02FF737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05187" y="3862297"/>
            <a:ext cx="1601183" cy="160118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2E69D0B1-6D57-4A70-9C3C-F3A072AAA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00237" y="3871857"/>
            <a:ext cx="1601183" cy="160118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95C6593C-7D72-47FB-AACE-F8848EAFA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79444" y="3862297"/>
            <a:ext cx="1601183" cy="160118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Footer Placeholder 15">
            <a:extLst>
              <a:ext uri="{FF2B5EF4-FFF2-40B4-BE49-F238E27FC236}">
                <a16:creationId xmlns:a16="http://schemas.microsoft.com/office/drawing/2014/main" id="{75E80FB1-82CC-4144-A899-130449B1AC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06" name="Slide Number Placeholder 16">
            <a:extLst>
              <a:ext uri="{FF2B5EF4-FFF2-40B4-BE49-F238E27FC236}">
                <a16:creationId xmlns:a16="http://schemas.microsoft.com/office/drawing/2014/main" id="{10233900-5A86-4114-B6F5-3A0EA053C0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7" name="Date Placeholder 14">
            <a:extLst>
              <a:ext uri="{FF2B5EF4-FFF2-40B4-BE49-F238E27FC236}">
                <a16:creationId xmlns:a16="http://schemas.microsoft.com/office/drawing/2014/main" id="{FD1BC0B7-CAA7-4673-9A20-4EFEDC54FC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18023333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phic 49">
            <a:extLst>
              <a:ext uri="{FF2B5EF4-FFF2-40B4-BE49-F238E27FC236}">
                <a16:creationId xmlns:a16="http://schemas.microsoft.com/office/drawing/2014/main" id="{17DE9787-F8D7-4BBC-B3C0-144EEF473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7F666A-7AF7-4FC6-99DD-E06ED83C2E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31507" y="412356"/>
            <a:ext cx="5561556" cy="567670"/>
          </a:xfrm>
          <a:prstGeom prst="rect">
            <a:avLst/>
          </a:prstGeom>
        </p:spPr>
        <p:txBody>
          <a:bodyPr/>
          <a:lstStyle>
            <a:lvl1pPr algn="ctr"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F2A51B67-A536-47ED-9C35-D2A4CF04342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0273" y="2216292"/>
            <a:ext cx="1611892" cy="115163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000" cap="all" spc="4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49" name="Text Placeholder 10">
            <a:extLst>
              <a:ext uri="{FF2B5EF4-FFF2-40B4-BE49-F238E27FC236}">
                <a16:creationId xmlns:a16="http://schemas.microsoft.com/office/drawing/2014/main" id="{22B9C39F-D011-4AC3-A4D5-F61A1CB3650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13801" y="2216293"/>
            <a:ext cx="1611892" cy="115163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 cap="all" spc="400" baseline="0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4ACDF114-02BD-4A37-9BE7-AA8094B7CD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7329" y="2216293"/>
            <a:ext cx="1611892" cy="115163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 cap="all" spc="400" baseline="0">
                <a:solidFill>
                  <a:schemeClr val="accent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id="{E3852728-C736-414F-BEC0-31AB3A704D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80856" y="2216293"/>
            <a:ext cx="1611892" cy="115163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000" cap="all" spc="4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6B731840-A0DA-423D-9AD1-D542C17BA9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5026" y="3927568"/>
            <a:ext cx="2382386" cy="61370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none" spc="200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1E47A2D3-1E75-488B-A7B8-CB951C8CFB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5026" y="4519311"/>
            <a:ext cx="2382386" cy="85793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2D6ADA9B-155A-4D54-8FCB-993ADEDA79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28554" y="3927568"/>
            <a:ext cx="2382386" cy="61370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none" spc="200" baseline="0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EF3CF6C8-7D4D-4E50-B616-0431BD4830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28554" y="4519311"/>
            <a:ext cx="2382386" cy="85793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1CDF49FC-54E3-44AE-A97C-193A25AD6C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12082" y="3927568"/>
            <a:ext cx="2382386" cy="61370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none" spc="200" baseline="0">
                <a:solidFill>
                  <a:schemeClr val="accent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742DE5D9-5D04-4F7F-9F34-7048181858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12082" y="4519311"/>
            <a:ext cx="2382386" cy="85793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5F0B8140-B940-4531-9562-8D79015D941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95609" y="3927568"/>
            <a:ext cx="2382386" cy="61370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cap="none" spc="200" baseline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849CC034-065E-48F0-985D-B80C152002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95609" y="4519311"/>
            <a:ext cx="2382386" cy="85793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2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Footer Placeholder 15">
            <a:extLst>
              <a:ext uri="{FF2B5EF4-FFF2-40B4-BE49-F238E27FC236}">
                <a16:creationId xmlns:a16="http://schemas.microsoft.com/office/drawing/2014/main" id="{8035ED58-36EB-4147-BCAF-919ADD4DD5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3" name="Slide Number Placeholder 16">
            <a:extLst>
              <a:ext uri="{FF2B5EF4-FFF2-40B4-BE49-F238E27FC236}">
                <a16:creationId xmlns:a16="http://schemas.microsoft.com/office/drawing/2014/main" id="{7D46932B-0FD6-4226-B251-4B8154612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Date Placeholder 14">
            <a:extLst>
              <a:ext uri="{FF2B5EF4-FFF2-40B4-BE49-F238E27FC236}">
                <a16:creationId xmlns:a16="http://schemas.microsoft.com/office/drawing/2014/main" id="{56763F7F-D8C0-4AC6-96D0-C445984C5C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73828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aphic 36">
            <a:extLst>
              <a:ext uri="{FF2B5EF4-FFF2-40B4-BE49-F238E27FC236}">
                <a16:creationId xmlns:a16="http://schemas.microsoft.com/office/drawing/2014/main" id="{65AAE033-7EA4-4A87-A126-29FE42764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A5F6FE17-A48F-4A3E-8719-1DE83CD6B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62048" y="1199853"/>
            <a:ext cx="3929901" cy="3929901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F73882-4B79-419D-89EE-4B7CED18D9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1623" y="2210810"/>
            <a:ext cx="4579970" cy="538038"/>
          </a:xfrm>
          <a:prstGeom prst="rect">
            <a:avLst/>
          </a:prstGeom>
        </p:spPr>
        <p:txBody>
          <a:bodyPr/>
          <a:lstStyle>
            <a:lvl1pPr>
              <a:defRPr sz="2800" cap="all" spc="400" baseline="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F50E1F4-245D-4104-AFDB-25D35D7C5C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4661" y="2747550"/>
            <a:ext cx="5309918" cy="28720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73A2FF74-415E-49BB-B2ED-E04C7B50BD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63453" y="1433033"/>
            <a:ext cx="3527091" cy="3463540"/>
          </a:xfrm>
          <a:prstGeom prst="ellipse">
            <a:avLst/>
          </a:prstGeom>
        </p:spPr>
        <p:txBody>
          <a:bodyPr/>
          <a:lstStyle>
            <a:lvl1pPr marL="0" indent="0" algn="ctr">
              <a:buFont typeface="+mj-lt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0" name="Footer Placeholder 15">
            <a:extLst>
              <a:ext uri="{FF2B5EF4-FFF2-40B4-BE49-F238E27FC236}">
                <a16:creationId xmlns:a16="http://schemas.microsoft.com/office/drawing/2014/main" id="{1847553A-14C8-45EB-88C7-05CE63B7E3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1" name="Slide Number Placeholder 16">
            <a:extLst>
              <a:ext uri="{FF2B5EF4-FFF2-40B4-BE49-F238E27FC236}">
                <a16:creationId xmlns:a16="http://schemas.microsoft.com/office/drawing/2014/main" id="{E7FABA93-7D08-4CFE-B3A8-D44B1A0F36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Date Placeholder 14">
            <a:extLst>
              <a:ext uri="{FF2B5EF4-FFF2-40B4-BE49-F238E27FC236}">
                <a16:creationId xmlns:a16="http://schemas.microsoft.com/office/drawing/2014/main" id="{FBD26C03-0B97-464A-A39C-A1F339DBA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2260922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03BA4599-9856-44E7-A2B6-2354614AF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7B14DA-64F0-4FA7-9A51-F4DB18154D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79441" y="1259911"/>
            <a:ext cx="5124189" cy="492302"/>
          </a:xfrm>
          <a:prstGeom prst="rect">
            <a:avLst/>
          </a:prstGeom>
        </p:spPr>
        <p:txBody>
          <a:bodyPr/>
          <a:lstStyle>
            <a:lvl1pPr>
              <a:defRPr sz="2800" cap="all" spc="400" baseline="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DC4C8188-3DF6-4730-A43A-B789F03449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9441" y="1752212"/>
            <a:ext cx="4856479" cy="24133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Footer Placeholder 15">
            <a:extLst>
              <a:ext uri="{FF2B5EF4-FFF2-40B4-BE49-F238E27FC236}">
                <a16:creationId xmlns:a16="http://schemas.microsoft.com/office/drawing/2014/main" id="{E06D1BDE-6908-49BA-9900-53DFFF4B1E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6">
            <a:extLst>
              <a:ext uri="{FF2B5EF4-FFF2-40B4-BE49-F238E27FC236}">
                <a16:creationId xmlns:a16="http://schemas.microsoft.com/office/drawing/2014/main" id="{1C3470F5-DE33-49A4-AE82-D8EA10A4FC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63DCFC99-67D1-468A-8498-B3C1C90B4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18344077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E551AED-617A-4A51-AA8F-586F3703B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0DB23A-E569-444D-8607-FD404EECF3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6850" y="563671"/>
            <a:ext cx="4989629" cy="2387771"/>
          </a:xfrm>
          <a:prstGeom prst="rect">
            <a:avLst/>
          </a:prstGeom>
        </p:spPr>
        <p:txBody>
          <a:bodyPr anchor="b"/>
          <a:lstStyle>
            <a:lvl1pPr algn="ctr">
              <a:defRPr sz="4800" cap="all" spc="400" baseline="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72B0D3D1-FC7B-43D5-B514-082D63A90E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26852" y="3531676"/>
            <a:ext cx="4989628" cy="17565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8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2" name="Footer Placeholder 15">
            <a:extLst>
              <a:ext uri="{FF2B5EF4-FFF2-40B4-BE49-F238E27FC236}">
                <a16:creationId xmlns:a16="http://schemas.microsoft.com/office/drawing/2014/main" id="{CC2E4653-FDDE-4AC5-A23D-4269479AD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3" name="Slide Number Placeholder 16">
            <a:extLst>
              <a:ext uri="{FF2B5EF4-FFF2-40B4-BE49-F238E27FC236}">
                <a16:creationId xmlns:a16="http://schemas.microsoft.com/office/drawing/2014/main" id="{C3F5CE00-2FB1-4930-8D2C-DB4DFDB2FD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Date Placeholder 14">
            <a:extLst>
              <a:ext uri="{FF2B5EF4-FFF2-40B4-BE49-F238E27FC236}">
                <a16:creationId xmlns:a16="http://schemas.microsoft.com/office/drawing/2014/main" id="{2CEBC169-C2E2-4153-8A08-6B982C0D54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79888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C80EFA4-265B-48D2-AE72-8585EEED6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648289-A550-4F4F-96C8-3D82FCE942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87069" y="695093"/>
            <a:ext cx="4919354" cy="667498"/>
          </a:xfrm>
          <a:prstGeom prst="rect">
            <a:avLst/>
          </a:prstGeom>
        </p:spPr>
        <p:txBody>
          <a:bodyPr/>
          <a:lstStyle>
            <a:lvl1pPr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33EEFC4F-DE64-450E-9DD5-65D08E123C2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99594" y="1873815"/>
            <a:ext cx="2556579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8C58F5B-7BA2-42E8-B66A-4561678ADD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99595" y="2178444"/>
            <a:ext cx="2556579" cy="13282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6743AAE-DD8A-4954-B033-100DF6D975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38997" y="1873815"/>
            <a:ext cx="255657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B7B5D3C5-66A2-486B-9B1D-A7075D150C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38997" y="2178444"/>
            <a:ext cx="2556578" cy="1291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AD063EDB-47FD-44F8-9344-12CBC2AE0B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99595" y="4071261"/>
            <a:ext cx="2556577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94586DE3-CDE9-4337-A49D-C1031595E36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99596" y="4383943"/>
            <a:ext cx="2556577" cy="13282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64F0745D-06FC-4840-B9DF-3176DEDA6F6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38997" y="4071261"/>
            <a:ext cx="2556578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F29A1EC1-1F01-46ED-BF67-15FE9E1206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38997" y="4375890"/>
            <a:ext cx="2556578" cy="1291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1" name="Footer Placeholder 15">
            <a:extLst>
              <a:ext uri="{FF2B5EF4-FFF2-40B4-BE49-F238E27FC236}">
                <a16:creationId xmlns:a16="http://schemas.microsoft.com/office/drawing/2014/main" id="{B2A74AF7-DFFE-4795-8CF0-8C90F6C3E5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2" name="Slide Number Placeholder 16">
            <a:extLst>
              <a:ext uri="{FF2B5EF4-FFF2-40B4-BE49-F238E27FC236}">
                <a16:creationId xmlns:a16="http://schemas.microsoft.com/office/drawing/2014/main" id="{13F4D90B-645E-4CFF-8AA0-91C269845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3" name="Date Placeholder 14">
            <a:extLst>
              <a:ext uri="{FF2B5EF4-FFF2-40B4-BE49-F238E27FC236}">
                <a16:creationId xmlns:a16="http://schemas.microsoft.com/office/drawing/2014/main" id="{21EA3114-5B31-47ED-9AB6-EE59E58037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207414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86D81B66-9FC1-4E48-808B-98B1726D4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747F51C0-908A-420C-B5BC-5685D0E952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9716" y="1823625"/>
            <a:ext cx="4719884" cy="580030"/>
          </a:xfrm>
          <a:prstGeom prst="rect">
            <a:avLst/>
          </a:prstGeom>
        </p:spPr>
        <p:txBody>
          <a:bodyPr/>
          <a:lstStyle>
            <a:lvl1pPr algn="ctr"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4F835D01-B0D4-49D8-B947-C2062305C5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005" y="4230943"/>
            <a:ext cx="2640803" cy="3651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0B4ACDBA-7606-44B8-B1E1-C4750F8952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9005" y="4546458"/>
            <a:ext cx="2640803" cy="161641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D24600D7-8A94-406B-9274-351140BE27D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37502" y="4234631"/>
            <a:ext cx="2640803" cy="3651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5FE6844F-9BC3-4E56-82B1-0B53BE292B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7503" y="4550146"/>
            <a:ext cx="2640803" cy="161641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105C7AE2-E0F2-4EA9-B804-774B125FB0D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96000" y="4218499"/>
            <a:ext cx="2640803" cy="3651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4B70930A-D98B-43B3-BC32-B48D9D7F06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4534014"/>
            <a:ext cx="2640803" cy="161641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500DE4BC-2A21-4C62-8F5C-AFE1D0AEDFB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46967" y="4218499"/>
            <a:ext cx="2640803" cy="3651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0EEFD44C-4B64-4246-BC04-76812ED5E09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46967" y="4534014"/>
            <a:ext cx="2640803" cy="161641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0" name="Footer Placeholder 15">
            <a:extLst>
              <a:ext uri="{FF2B5EF4-FFF2-40B4-BE49-F238E27FC236}">
                <a16:creationId xmlns:a16="http://schemas.microsoft.com/office/drawing/2014/main" id="{AB492A3E-766F-42FE-A5F7-88807B5959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1" name="Slide Number Placeholder 16">
            <a:extLst>
              <a:ext uri="{FF2B5EF4-FFF2-40B4-BE49-F238E27FC236}">
                <a16:creationId xmlns:a16="http://schemas.microsoft.com/office/drawing/2014/main" id="{784AE79C-95F2-4A84-B62A-95B076FB02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Date Placeholder 14">
            <a:extLst>
              <a:ext uri="{FF2B5EF4-FFF2-40B4-BE49-F238E27FC236}">
                <a16:creationId xmlns:a16="http://schemas.microsoft.com/office/drawing/2014/main" id="{1C2E5CE3-E252-4255-BF5E-8B4F1F3A16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5E5C588-A831-4EB3-BFDF-78002F7D550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408479" y="3330145"/>
            <a:ext cx="603504" cy="60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Picture Placeholder 13">
            <a:extLst>
              <a:ext uri="{FF2B5EF4-FFF2-40B4-BE49-F238E27FC236}">
                <a16:creationId xmlns:a16="http://schemas.microsoft.com/office/drawing/2014/main" id="{AD31BE3F-B09E-4BCC-947F-3D4DB153E35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266976" y="3330145"/>
            <a:ext cx="603504" cy="60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Picture Placeholder 13">
            <a:extLst>
              <a:ext uri="{FF2B5EF4-FFF2-40B4-BE49-F238E27FC236}">
                <a16:creationId xmlns:a16="http://schemas.microsoft.com/office/drawing/2014/main" id="{0BF7BBBD-C42C-408E-8F10-7B1BF3C53EF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972085" y="3330145"/>
            <a:ext cx="603504" cy="60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Picture Placeholder 13">
            <a:extLst>
              <a:ext uri="{FF2B5EF4-FFF2-40B4-BE49-F238E27FC236}">
                <a16:creationId xmlns:a16="http://schemas.microsoft.com/office/drawing/2014/main" id="{74FF5159-7129-4F52-B5B7-13F2D04EAD3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109232" y="3330145"/>
            <a:ext cx="603504" cy="60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310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B4076C2D-3CFB-4EFB-8012-9F6E65333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1D3A9EE-57EE-476A-A657-3A40198189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6218" y="690802"/>
            <a:ext cx="4936277" cy="575890"/>
          </a:xfrm>
          <a:prstGeom prst="rect">
            <a:avLst/>
          </a:prstGeom>
        </p:spPr>
        <p:txBody>
          <a:bodyPr/>
          <a:lstStyle>
            <a:lvl1pPr algn="l"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2A0CB777-EF14-4BA6-A19D-697B165B1D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0069" y="2568679"/>
            <a:ext cx="3008631" cy="3481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0053894D-FD48-4BB5-84D8-2EE54EC8D7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90069" y="2861988"/>
            <a:ext cx="3008630" cy="63668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Text Placeholder 14">
            <a:extLst>
              <a:ext uri="{FF2B5EF4-FFF2-40B4-BE49-F238E27FC236}">
                <a16:creationId xmlns:a16="http://schemas.microsoft.com/office/drawing/2014/main" id="{32A7FBEC-71F7-4A1F-82A1-C7FBFE05185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13979" y="2568679"/>
            <a:ext cx="3008631" cy="3481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57" name="Text Placeholder 14">
            <a:extLst>
              <a:ext uri="{FF2B5EF4-FFF2-40B4-BE49-F238E27FC236}">
                <a16:creationId xmlns:a16="http://schemas.microsoft.com/office/drawing/2014/main" id="{00EDBC93-E454-47AD-B9C9-E7CCE8DE6B5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13979" y="2861988"/>
            <a:ext cx="3008630" cy="63668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4" name="Text Placeholder 14">
            <a:extLst>
              <a:ext uri="{FF2B5EF4-FFF2-40B4-BE49-F238E27FC236}">
                <a16:creationId xmlns:a16="http://schemas.microsoft.com/office/drawing/2014/main" id="{E792D94E-72D4-43F1-8063-14A3F6270A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90069" y="5044309"/>
            <a:ext cx="3008631" cy="3481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63" name="Text Placeholder 14">
            <a:extLst>
              <a:ext uri="{FF2B5EF4-FFF2-40B4-BE49-F238E27FC236}">
                <a16:creationId xmlns:a16="http://schemas.microsoft.com/office/drawing/2014/main" id="{C18EBA8F-5A95-4501-A602-A9889F0CE3A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90069" y="5337618"/>
            <a:ext cx="3008630" cy="63668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7" name="Text Placeholder 14">
            <a:extLst>
              <a:ext uri="{FF2B5EF4-FFF2-40B4-BE49-F238E27FC236}">
                <a16:creationId xmlns:a16="http://schemas.microsoft.com/office/drawing/2014/main" id="{AF03D6DF-70BB-4EC0-B7BF-94BB780FDF0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13980" y="5047681"/>
            <a:ext cx="3008631" cy="3481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66" name="Text Placeholder 14">
            <a:extLst>
              <a:ext uri="{FF2B5EF4-FFF2-40B4-BE49-F238E27FC236}">
                <a16:creationId xmlns:a16="http://schemas.microsoft.com/office/drawing/2014/main" id="{A21FAF3A-556C-4A61-B1C4-E6FB98BE40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13980" y="5340990"/>
            <a:ext cx="3008630" cy="63668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Footer Placeholder 15">
            <a:extLst>
              <a:ext uri="{FF2B5EF4-FFF2-40B4-BE49-F238E27FC236}">
                <a16:creationId xmlns:a16="http://schemas.microsoft.com/office/drawing/2014/main" id="{54442D89-5EE7-4BC5-A35D-B0F93DD362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3" name="Slide Number Placeholder 16">
            <a:extLst>
              <a:ext uri="{FF2B5EF4-FFF2-40B4-BE49-F238E27FC236}">
                <a16:creationId xmlns:a16="http://schemas.microsoft.com/office/drawing/2014/main" id="{DC13E404-DE29-4300-A8D5-25F34585A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4" name="Date Placeholder 14">
            <a:extLst>
              <a:ext uri="{FF2B5EF4-FFF2-40B4-BE49-F238E27FC236}">
                <a16:creationId xmlns:a16="http://schemas.microsoft.com/office/drawing/2014/main" id="{1EAC24B5-8E72-46CA-9A6A-4A6D6EA2C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F11D19-3D38-460E-A8AF-F6A30642EC0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190069" y="1818852"/>
            <a:ext cx="603504" cy="60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F915DDB2-3A13-4240-8ECB-677499946C1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913979" y="1818852"/>
            <a:ext cx="603504" cy="60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9059CA0-144F-4780-BA0D-005B827AAEC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190069" y="4281832"/>
            <a:ext cx="603504" cy="60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B770164C-988C-4217-B0E9-7D0DC17C8BC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908115" y="4294030"/>
            <a:ext cx="603504" cy="60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324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Benef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ED540A63-9BB9-478A-BE65-7A9010183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67FB1D5-16C4-4AAC-9E31-560F596F8D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2555" y="1823626"/>
            <a:ext cx="4569572" cy="580029"/>
          </a:xfrm>
          <a:prstGeom prst="rect">
            <a:avLst/>
          </a:prstGeom>
        </p:spPr>
        <p:txBody>
          <a:bodyPr/>
          <a:lstStyle>
            <a:lvl1pPr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C269BEF2-E65B-4046-B8D1-1E5DC6D5829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56595" y="2807310"/>
            <a:ext cx="5824073" cy="1940149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200000"/>
              </a:lnSpc>
              <a:spcBef>
                <a:spcPts val="0"/>
              </a:spcBef>
              <a:buNone/>
              <a:defRPr sz="1800" cap="none" spc="2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8" name="Footer Placeholder 15">
            <a:extLst>
              <a:ext uri="{FF2B5EF4-FFF2-40B4-BE49-F238E27FC236}">
                <a16:creationId xmlns:a16="http://schemas.microsoft.com/office/drawing/2014/main" id="{D89CE923-C669-4E0E-8161-BB328133E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9" name="Slide Number Placeholder 16">
            <a:extLst>
              <a:ext uri="{FF2B5EF4-FFF2-40B4-BE49-F238E27FC236}">
                <a16:creationId xmlns:a16="http://schemas.microsoft.com/office/drawing/2014/main" id="{C820EE41-4997-4CD3-B951-56ECA8842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0" name="Date Placeholder 14">
            <a:extLst>
              <a:ext uri="{FF2B5EF4-FFF2-40B4-BE49-F238E27FC236}">
                <a16:creationId xmlns:a16="http://schemas.microsoft.com/office/drawing/2014/main" id="{A2A3BC0C-B522-4DA2-BBC0-AC180D8B2C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2319137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5F31BC2D-187A-4ED3-8D67-C55187E532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47F2F5-8E72-425B-A8C2-2B3262F7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25440" y="2741026"/>
            <a:ext cx="5002478" cy="2357066"/>
          </a:xfrm>
          <a:prstGeom prst="rect">
            <a:avLst/>
          </a:prstGeom>
        </p:spPr>
        <p:txBody>
          <a:bodyPr/>
          <a:lstStyle>
            <a:lvl1pPr algn="ctr">
              <a:defRPr sz="4800" cap="all" spc="400" baseline="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50547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siness Mo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490FC0B-50EB-42D6-A2A5-E02EE642E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04AFCE56-D794-4638-A3EC-63DCFB4B6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5511" y="760406"/>
            <a:ext cx="5424988" cy="579245"/>
          </a:xfrm>
          <a:prstGeom prst="rect">
            <a:avLst/>
          </a:prstGeom>
        </p:spPr>
        <p:txBody>
          <a:bodyPr/>
          <a:lstStyle>
            <a:lvl1pPr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318D6597-136D-4434-B628-D387BBEEC3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65511" y="3417877"/>
            <a:ext cx="2806280" cy="3651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0691DF94-6587-4325-9C04-970034F1A8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5511" y="3766050"/>
            <a:ext cx="2806280" cy="114894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A3CE4E75-7868-44AD-9AF2-753E07BE78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4520" y="3400925"/>
            <a:ext cx="2806280" cy="3651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8A9FE9C2-0801-4D41-A54B-E00BC7AB7C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4520" y="3749098"/>
            <a:ext cx="2806280" cy="114894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632FBCC2-2CDB-448A-AA61-8D99495226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63529" y="3400925"/>
            <a:ext cx="2692240" cy="3651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cap="none" spc="2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F6A4D9D-1690-4C0A-9F62-1FE93C0145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63529" y="3749098"/>
            <a:ext cx="2692240" cy="114894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0" name="Footer Placeholder 15">
            <a:extLst>
              <a:ext uri="{FF2B5EF4-FFF2-40B4-BE49-F238E27FC236}">
                <a16:creationId xmlns:a16="http://schemas.microsoft.com/office/drawing/2014/main" id="{48863DDD-C3CC-439D-B738-34F6E8960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1" name="Slide Number Placeholder 16">
            <a:extLst>
              <a:ext uri="{FF2B5EF4-FFF2-40B4-BE49-F238E27FC236}">
                <a16:creationId xmlns:a16="http://schemas.microsoft.com/office/drawing/2014/main" id="{A4788388-29C8-4E9F-BF82-A1648088A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Date Placeholder 14">
            <a:extLst>
              <a:ext uri="{FF2B5EF4-FFF2-40B4-BE49-F238E27FC236}">
                <a16:creationId xmlns:a16="http://schemas.microsoft.com/office/drawing/2014/main" id="{5E6E1CB5-0E5F-4B44-8044-4010565FCF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238528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Opportunity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E96CB8F-A88F-40C3-A65B-8C33A16A0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086E70-8E77-436D-93CE-4BCD3EC94B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29799" y="1380501"/>
            <a:ext cx="5097428" cy="991689"/>
          </a:xfrm>
          <a:prstGeom prst="rect">
            <a:avLst/>
          </a:prstGeom>
        </p:spPr>
        <p:txBody>
          <a:bodyPr/>
          <a:lstStyle>
            <a:lvl1pPr algn="ctr">
              <a:defRPr sz="2800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95B0D27-123C-4F09-AEDC-7874964B77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2337" y="3400981"/>
            <a:ext cx="2693128" cy="991689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5400" kern="0" cap="all" spc="4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F3772143-8573-4FED-977E-651FC59C168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2336" y="4670980"/>
            <a:ext cx="2693129" cy="115163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Clr>
                <a:schemeClr val="accent6"/>
              </a:buClr>
              <a:buFont typeface="Courier New" panose="02070309020205020404" pitchFamily="49" charset="0"/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4FD80858-A8CA-496F-8CC0-5ACDBE65112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87933" y="3400981"/>
            <a:ext cx="2693128" cy="991689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5400" kern="0" cap="all" spc="4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2B840B1F-9319-4653-84C5-FF1FDC5E9D9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87931" y="4670980"/>
            <a:ext cx="2693129" cy="115163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Clr>
                <a:schemeClr val="accent6"/>
              </a:buClr>
              <a:buFont typeface="Courier New" panose="02070309020205020404" pitchFamily="49" charset="0"/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0882E4D8-D2AA-4EA0-BBCE-50334E8D160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83530" y="3400981"/>
            <a:ext cx="2693128" cy="991689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5400" kern="0" cap="all" spc="400" baseline="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title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97EFBCD4-F812-493F-895A-3449020A065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83528" y="4670980"/>
            <a:ext cx="2693129" cy="115163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Clr>
                <a:schemeClr val="accent6"/>
              </a:buClr>
              <a:buFont typeface="Courier New" panose="02070309020205020404" pitchFamily="49" charset="0"/>
              <a:buNone/>
              <a:defRPr sz="140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20" name="Footer Placeholder 15">
            <a:extLst>
              <a:ext uri="{FF2B5EF4-FFF2-40B4-BE49-F238E27FC236}">
                <a16:creationId xmlns:a16="http://schemas.microsoft.com/office/drawing/2014/main" id="{698D43C2-06AB-4549-BCD0-CBDCA06532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1" name="Slide Number Placeholder 16">
            <a:extLst>
              <a:ext uri="{FF2B5EF4-FFF2-40B4-BE49-F238E27FC236}">
                <a16:creationId xmlns:a16="http://schemas.microsoft.com/office/drawing/2014/main" id="{7B2AB1D3-DFF0-43A8-BDE0-52FB314E0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Date Placeholder 14">
            <a:extLst>
              <a:ext uri="{FF2B5EF4-FFF2-40B4-BE49-F238E27FC236}">
                <a16:creationId xmlns:a16="http://schemas.microsoft.com/office/drawing/2014/main" id="{28A81ABF-135E-483F-9992-6F79C2F559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307876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5">
            <a:extLst>
              <a:ext uri="{FF2B5EF4-FFF2-40B4-BE49-F238E27FC236}">
                <a16:creationId xmlns:a16="http://schemas.microsoft.com/office/drawing/2014/main" id="{710F293A-37AC-4A72-A56D-2A65F8EA2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  <a:prstGeom prst="rect">
            <a:avLst/>
          </a:prstGeom>
        </p:spPr>
        <p:txBody>
          <a:bodyPr anchor="ctr"/>
          <a:lstStyle>
            <a:lvl1pPr algn="r">
              <a:defRPr sz="9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16">
            <a:extLst>
              <a:ext uri="{FF2B5EF4-FFF2-40B4-BE49-F238E27FC236}">
                <a16:creationId xmlns:a16="http://schemas.microsoft.com/office/drawing/2014/main" id="{EE0BB053-ED5B-47E1-ABB2-815094654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  <a:prstGeom prst="rect">
            <a:avLst/>
          </a:prstGeom>
        </p:spPr>
        <p:txBody>
          <a:bodyPr anchor="ctr"/>
          <a:lstStyle>
            <a:lvl1pPr algn="r">
              <a:defRPr sz="1600">
                <a:solidFill>
                  <a:schemeClr val="accent6"/>
                </a:solidFill>
                <a:latin typeface="+mn-lt"/>
              </a:defRPr>
            </a:lvl1pPr>
          </a:lstStyle>
          <a:p>
            <a:pPr>
              <a:defRPr/>
            </a:pPr>
            <a:fld id="{8D1FC6F8-0BCD-47E9-9C64-690771D9C1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90B7F12-A295-4495-AE4A-7640863C88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  <a:prstGeom prst="rect">
            <a:avLst/>
          </a:prstGeom>
        </p:spPr>
        <p:txBody>
          <a:bodyPr anchor="ctr"/>
          <a:lstStyle>
            <a:lvl1pPr>
              <a:defRPr sz="900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cap="all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132235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1C44412-AA84-403C-A202-EAB7F3C81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74" y="1327759"/>
            <a:ext cx="4989628" cy="1929505"/>
          </a:xfrm>
        </p:spPr>
        <p:txBody>
          <a:bodyPr/>
          <a:lstStyle/>
          <a:p>
            <a:r>
              <a:rPr lang="en-US" sz="6600" dirty="0"/>
              <a:t>SILAPRA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8D1462E-973D-4427-A664-EF751DF597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934" y="3257264"/>
            <a:ext cx="4989628" cy="816022"/>
          </a:xfrm>
        </p:spPr>
        <p:txBody>
          <a:bodyPr>
            <a:normAutofit/>
          </a:bodyPr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Pramubakti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433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4F75A-ED9D-8FD8-AF7A-E8186B1E3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A3E27FE0-6F39-09C0-29A3-FAE9C18D1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9" y="527542"/>
            <a:ext cx="6922876" cy="687834"/>
          </a:xfrm>
        </p:spPr>
        <p:txBody>
          <a:bodyPr>
            <a:normAutofit/>
          </a:bodyPr>
          <a:lstStyle/>
          <a:p>
            <a:r>
              <a:rPr lang="en-US" sz="2600" dirty="0"/>
              <a:t>Hasil </a:t>
            </a:r>
            <a:r>
              <a:rPr lang="en-US" sz="2600" dirty="0" err="1"/>
              <a:t>Wawancara</a:t>
            </a:r>
            <a:r>
              <a:rPr lang="en-US" sz="2600" dirty="0"/>
              <a:t> </a:t>
            </a:r>
            <a:r>
              <a:rPr lang="en-US" sz="2600" dirty="0" err="1"/>
              <a:t>Pengguna</a:t>
            </a:r>
            <a:endParaRPr lang="en-US" sz="26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5EA20E-C289-39DA-E9C7-D1746BCFD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PRESENTATION TITLE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6A51E3-19BB-6617-C31D-DE80FB3A4F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D1FC6F8-0BCD-47E9-9C64-690771D9C143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44" name="Date Placeholder 43">
            <a:extLst>
              <a:ext uri="{FF2B5EF4-FFF2-40B4-BE49-F238E27FC236}">
                <a16:creationId xmlns:a16="http://schemas.microsoft.com/office/drawing/2014/main" id="{4F0F27C5-357A-C259-0AA3-51261BF52C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May 21, 20XX</a:t>
            </a:r>
            <a:endParaRPr lang="en-US"/>
          </a:p>
        </p:txBody>
      </p:sp>
      <p:graphicFrame>
        <p:nvGraphicFramePr>
          <p:cNvPr id="46" name="Text Placeholder 38">
            <a:extLst>
              <a:ext uri="{FF2B5EF4-FFF2-40B4-BE49-F238E27FC236}">
                <a16:creationId xmlns:a16="http://schemas.microsoft.com/office/drawing/2014/main" id="{F5C75B55-DFC2-500B-8389-89F2DBB597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190863"/>
              </p:ext>
            </p:extLst>
          </p:nvPr>
        </p:nvGraphicFramePr>
        <p:xfrm>
          <a:off x="693738" y="1128713"/>
          <a:ext cx="7654925" cy="5068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4419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245D9-0A4C-DE22-8A8B-3C5119EFA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2AA565C8-8DFC-360F-9938-10A06815F89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63991" y="1456094"/>
            <a:ext cx="9438654" cy="448769"/>
          </a:xfrm>
        </p:spPr>
        <p:txBody>
          <a:bodyPr/>
          <a:lstStyle/>
          <a:p>
            <a:r>
              <a:rPr lang="en-US" dirty="0"/>
              <a:t>KEBERLANJUTAN AKSI PERUBAHAN DAN </a:t>
            </a:r>
            <a:r>
              <a:rPr lang="en-US" cap="all" spc="400" dirty="0" err="1"/>
              <a:t>Rekomendasi</a:t>
            </a:r>
            <a:r>
              <a:rPr lang="en-US" cap="all" spc="400" dirty="0"/>
              <a:t> </a:t>
            </a:r>
            <a:r>
              <a:rPr lang="en-US" cap="all" spc="400" dirty="0" err="1"/>
              <a:t>Pengembangan</a:t>
            </a:r>
            <a:endParaRPr lang="en-US" dirty="0"/>
          </a:p>
          <a:p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7B2A9DC-A4F5-FBE1-FBC8-4EEA01AC94C7}"/>
              </a:ext>
            </a:extLst>
          </p:cNvPr>
          <p:cNvSpPr txBox="1">
            <a:spLocks/>
          </p:cNvSpPr>
          <p:nvPr/>
        </p:nvSpPr>
        <p:spPr>
          <a:xfrm>
            <a:off x="802230" y="2316301"/>
            <a:ext cx="4352925" cy="2636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/>
            </a:pPr>
            <a:r>
              <a:rPr lang="en-US" sz="2000" dirty="0" err="1">
                <a:solidFill>
                  <a:schemeClr val="bg1"/>
                </a:solidFill>
              </a:rPr>
              <a:t>Pengesahan</a:t>
            </a:r>
            <a:r>
              <a:rPr lang="en-US" sz="2000" dirty="0">
                <a:solidFill>
                  <a:schemeClr val="bg1"/>
                </a:solidFill>
              </a:rPr>
              <a:t> SOP </a:t>
            </a:r>
            <a:r>
              <a:rPr lang="en-US" sz="2000" dirty="0" err="1">
                <a:solidFill>
                  <a:schemeClr val="bg1"/>
                </a:solidFill>
              </a:rPr>
              <a:t>penggunaan</a:t>
            </a:r>
            <a:r>
              <a:rPr lang="en-US" sz="2000" dirty="0">
                <a:solidFill>
                  <a:schemeClr val="bg1"/>
                </a:solidFill>
              </a:rPr>
              <a:t> SILAPRA.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/>
            </a:pPr>
            <a:r>
              <a:rPr lang="en-US" sz="2000" dirty="0" err="1">
                <a:solidFill>
                  <a:schemeClr val="bg1"/>
                </a:solidFill>
              </a:rPr>
              <a:t>Evaluasi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keamanan</a:t>
            </a:r>
            <a:r>
              <a:rPr lang="en-US" sz="2000" dirty="0">
                <a:solidFill>
                  <a:schemeClr val="bg1"/>
                </a:solidFill>
              </a:rPr>
              <a:t> dan </a:t>
            </a:r>
            <a:r>
              <a:rPr lang="en-US" sz="2000" dirty="0" err="1">
                <a:solidFill>
                  <a:schemeClr val="bg1"/>
                </a:solidFill>
              </a:rPr>
              <a:t>efektivitas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berkala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/>
            </a:pPr>
            <a:r>
              <a:rPr lang="en-US" sz="2000" dirty="0">
                <a:solidFill>
                  <a:schemeClr val="bg1"/>
                </a:solidFill>
              </a:rPr>
              <a:t>Integrasi </a:t>
            </a:r>
            <a:r>
              <a:rPr lang="en-US" sz="2000" dirty="0" err="1">
                <a:solidFill>
                  <a:schemeClr val="bg1"/>
                </a:solidFill>
              </a:rPr>
              <a:t>dengan</a:t>
            </a:r>
            <a:r>
              <a:rPr lang="en-US" sz="2000" dirty="0">
                <a:solidFill>
                  <a:schemeClr val="bg1"/>
                </a:solidFill>
              </a:rPr>
              <a:t> SIM RS.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/>
            </a:pPr>
            <a:r>
              <a:rPr lang="en-US" sz="2000" dirty="0" err="1">
                <a:solidFill>
                  <a:schemeClr val="bg1"/>
                </a:solidFill>
              </a:rPr>
              <a:t>Pengembangan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aplikasi</a:t>
            </a:r>
            <a:r>
              <a:rPr lang="en-US" sz="2000" dirty="0">
                <a:solidFill>
                  <a:schemeClr val="bg1"/>
                </a:solidFill>
              </a:rPr>
              <a:t> mobile.</a:t>
            </a:r>
          </a:p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/>
            </a:pPr>
            <a:r>
              <a:rPr lang="en-US" sz="2000" dirty="0" err="1">
                <a:solidFill>
                  <a:schemeClr val="bg1"/>
                </a:solidFill>
              </a:rPr>
              <a:t>Peningkatan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kapasitas</a:t>
            </a:r>
            <a:r>
              <a:rPr lang="en-US" sz="2000" dirty="0">
                <a:solidFill>
                  <a:schemeClr val="bg1"/>
                </a:solidFill>
              </a:rPr>
              <a:t> SDM.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05929505-09A3-19B7-B1F9-B06E1495AD3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79875" y="2829932"/>
            <a:ext cx="4748134" cy="448769"/>
          </a:xfrm>
        </p:spPr>
        <p:txBody>
          <a:bodyPr/>
          <a:lstStyle/>
          <a:p>
            <a:endParaRPr lang="en-US" sz="1400" dirty="0"/>
          </a:p>
          <a:p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43EB9F7-8264-A6C4-1D16-168820ADE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spc="400" baseline="0">
                <a:latin typeface="+mj-lt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B18D1FC-5D5F-9F2C-EF20-D46695DBC5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FEA145A6-660C-42A7-85AF-AF42E3C0A892}" type="slidenum">
              <a:rPr lang="en-US" smtClean="0"/>
              <a:pPr>
                <a:spcAft>
                  <a:spcPts val="600"/>
                </a:spcAft>
                <a:defRPr/>
              </a:pPr>
              <a:t>11</a:t>
            </a:fld>
            <a:endParaRPr lang="en-US"/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D4D5A96-8C99-E07C-CD1E-26111905E4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 cap="all" spc="400" baseline="0">
                <a:latin typeface="+mj-lt"/>
                <a:ea typeface="+mn-ea"/>
                <a:cs typeface="+mn-cs"/>
              </a:rPr>
              <a:t>May 21, 20XX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CFB9951-BEAC-4477-DFDE-BAB5B9B48F8D}"/>
              </a:ext>
            </a:extLst>
          </p:cNvPr>
          <p:cNvSpPr txBox="1">
            <a:spLocks/>
          </p:cNvSpPr>
          <p:nvPr/>
        </p:nvSpPr>
        <p:spPr>
          <a:xfrm>
            <a:off x="5964070" y="2426414"/>
            <a:ext cx="4352925" cy="26368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1800"/>
            </a:pPr>
            <a:r>
              <a:rPr lang="en-US" sz="1800">
                <a:solidFill>
                  <a:schemeClr val="bg1"/>
                </a:solidFill>
              </a:rPr>
              <a:t>Notifikasi otomatis WhatsApp.</a:t>
            </a:r>
          </a:p>
          <a:p>
            <a:pPr>
              <a:defRPr sz="1800"/>
            </a:pPr>
            <a:r>
              <a:rPr lang="en-US" sz="1800">
                <a:solidFill>
                  <a:schemeClr val="bg1"/>
                </a:solidFill>
              </a:rPr>
              <a:t>Pengadaan server rumah sakit.</a:t>
            </a:r>
          </a:p>
          <a:p>
            <a:pPr>
              <a:defRPr sz="1800"/>
            </a:pPr>
            <a:r>
              <a:rPr lang="en-US" sz="1800">
                <a:solidFill>
                  <a:schemeClr val="bg1"/>
                </a:solidFill>
              </a:rPr>
              <a:t>Monitoring indikator mutu.</a:t>
            </a:r>
          </a:p>
          <a:p>
            <a:pPr>
              <a:defRPr sz="1800"/>
            </a:pPr>
            <a:r>
              <a:rPr lang="en-US" sz="1800">
                <a:solidFill>
                  <a:schemeClr val="bg1"/>
                </a:solidFill>
              </a:rPr>
              <a:t>Rekrutmen untuk optimasi response time.</a:t>
            </a:r>
          </a:p>
          <a:p>
            <a:pPr>
              <a:defRPr sz="1800"/>
            </a:pPr>
            <a:r>
              <a:rPr lang="en-US" sz="1800">
                <a:solidFill>
                  <a:schemeClr val="bg1"/>
                </a:solidFill>
              </a:rPr>
              <a:t>Pengembangan Play Store / App Store.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010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8A6AD16E-8FB5-4AC7-941E-313FBED60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441" y="1259911"/>
            <a:ext cx="5124189" cy="492302"/>
          </a:xfrm>
        </p:spPr>
        <p:txBody>
          <a:bodyPr/>
          <a:lstStyle/>
          <a:p>
            <a:r>
              <a:rPr lang="en-US" dirty="0"/>
              <a:t>Kesimpulan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3F3E4C8-A3E9-4D1E-AAF8-A6C4EF21F0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80329" y="1752212"/>
            <a:ext cx="6555591" cy="241338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SILAPRA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mendigitalisasi</a:t>
            </a:r>
            <a:r>
              <a:rPr lang="en-US" dirty="0"/>
              <a:t> </a:t>
            </a:r>
            <a:r>
              <a:rPr lang="en-US" dirty="0" err="1"/>
              <a:t>alur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pramubakti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Monitoring dan </a:t>
            </a:r>
            <a:r>
              <a:rPr lang="en-US" dirty="0" err="1"/>
              <a:t>pelaporan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real-time.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en-US" dirty="0"/>
              <a:t>Metode SAW </a:t>
            </a:r>
            <a:r>
              <a:rPr lang="en-US" dirty="0" err="1"/>
              <a:t>membuktikan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yang </a:t>
            </a:r>
            <a:r>
              <a:rPr lang="en-US" dirty="0" err="1"/>
              <a:t>signifikan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en-US" dirty="0" err="1"/>
              <a:t>Koordinasi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, </a:t>
            </a:r>
            <a:r>
              <a:rPr lang="en-US" dirty="0" err="1"/>
              <a:t>keselamatan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, dan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meningkat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en-US" dirty="0" err="1"/>
              <a:t>Berpotensi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model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pramubakti</a:t>
            </a:r>
            <a:r>
              <a:rPr lang="en-US" dirty="0"/>
              <a:t> </a:t>
            </a:r>
            <a:r>
              <a:rPr lang="en-US" dirty="0" err="1"/>
              <a:t>terpadu</a:t>
            </a:r>
            <a:r>
              <a:rPr lang="en-US" dirty="0"/>
              <a:t>.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2EB208E-E68C-4B43-8AD1-6B9A7F5F5B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12822BD-8CF7-4472-A607-0DD012817D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</p:spPr>
        <p:txBody>
          <a:bodyPr/>
          <a:lstStyle/>
          <a:p>
            <a:fld id="{FEA145A6-660C-42A7-85AF-AF42E3C0A89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58C1F07E-94CC-45BF-8EE6-8CD7BD89CE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</p:spPr>
        <p:txBody>
          <a:bodyPr/>
          <a:lstStyle/>
          <a:p>
            <a:r>
              <a:rPr lang="en-US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2946034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9EF1D37D-7D53-43D9-B054-3B3A36C7C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850" y="563671"/>
            <a:ext cx="4989629" cy="2387771"/>
          </a:xfrm>
        </p:spPr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4B54C36-E55C-4D10-96EB-21DBB6481D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26852" y="3531676"/>
            <a:ext cx="4989628" cy="1756576"/>
          </a:xfrm>
        </p:spPr>
        <p:txBody>
          <a:bodyPr>
            <a:normAutofit/>
          </a:bodyPr>
          <a:lstStyle/>
          <a:p>
            <a:r>
              <a:rPr lang="en-US" dirty="0"/>
              <a:t>Maulana Idris Budi </a:t>
            </a:r>
            <a:r>
              <a:rPr lang="en-US" dirty="0" err="1"/>
              <a:t>Wicaksono</a:t>
            </a:r>
            <a:endParaRPr lang="en-US" dirty="0"/>
          </a:p>
          <a:p>
            <a:r>
              <a:rPr lang="en-US" dirty="0" err="1"/>
              <a:t>Instalasi</a:t>
            </a:r>
            <a:r>
              <a:rPr lang="en-US" dirty="0"/>
              <a:t> </a:t>
            </a:r>
            <a:r>
              <a:rPr lang="en-US" dirty="0" err="1"/>
              <a:t>Penunjang</a:t>
            </a:r>
            <a:r>
              <a:rPr lang="en-US" dirty="0"/>
              <a:t> Non </a:t>
            </a:r>
            <a:r>
              <a:rPr lang="en-US" dirty="0" err="1"/>
              <a:t>Medis</a:t>
            </a:r>
            <a:r>
              <a:rPr lang="en-US" dirty="0"/>
              <a:t> </a:t>
            </a:r>
          </a:p>
          <a:p>
            <a:r>
              <a:rPr lang="en-US" dirty="0"/>
              <a:t>Unit </a:t>
            </a:r>
            <a:r>
              <a:rPr lang="en-US" dirty="0" err="1"/>
              <a:t>Pramubakti</a:t>
            </a:r>
            <a:endParaRPr lang="en-US" dirty="0"/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3C259BDD-35DF-471C-9AF0-8580048617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D185F1A6-517F-4333-A04B-A1833CCBA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</p:spPr>
        <p:txBody>
          <a:bodyPr/>
          <a:lstStyle/>
          <a:p>
            <a:fld id="{8D1FC6F8-0BCD-47E9-9C64-690771D9C14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A6332EFB-A5F4-469F-9C70-AB8197068B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</p:spPr>
        <p:txBody>
          <a:bodyPr/>
          <a:lstStyle/>
          <a:p>
            <a:r>
              <a:rPr lang="en-US" dirty="0"/>
              <a:t>May 21, 20XX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506569-37F8-74A7-BB2E-F601AA3C9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464" y="-611363"/>
            <a:ext cx="5591554" cy="748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944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45">
            <a:extLst>
              <a:ext uri="{FF2B5EF4-FFF2-40B4-BE49-F238E27FC236}">
                <a16:creationId xmlns:a16="http://schemas.microsoft.com/office/drawing/2014/main" id="{3DE22AEE-5FE7-411E-BE12-05628BC02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7069" y="695093"/>
            <a:ext cx="4919354" cy="667498"/>
          </a:xfrm>
        </p:spPr>
        <p:txBody>
          <a:bodyPr/>
          <a:lstStyle/>
          <a:p>
            <a:r>
              <a:rPr lang="en-US" dirty="0"/>
              <a:t>Problem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13DF91CF-444A-4959-91C5-62172E643BD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199594" y="1873815"/>
            <a:ext cx="2556579" cy="365125"/>
          </a:xfrm>
        </p:spPr>
        <p:txBody>
          <a:bodyPr/>
          <a:lstStyle/>
          <a:p>
            <a:r>
              <a:rPr lang="en-US" dirty="0" err="1"/>
              <a:t>Telepon</a:t>
            </a:r>
            <a:r>
              <a:rPr lang="en-US" dirty="0"/>
              <a:t> dan </a:t>
            </a:r>
            <a:r>
              <a:rPr lang="en-US" dirty="0" err="1"/>
              <a:t>Kertas</a:t>
            </a:r>
            <a:endParaRPr lang="en-US" dirty="0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933753EF-34D5-413D-B330-9D63C1E264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99595" y="2178444"/>
            <a:ext cx="2556579" cy="1328236"/>
          </a:xfrm>
        </p:spPr>
        <p:txBody>
          <a:bodyPr/>
          <a:lstStyle/>
          <a:p>
            <a:r>
              <a:rPr lang="en-US" dirty="0" err="1"/>
              <a:t>Miskomunikasi</a:t>
            </a:r>
            <a:r>
              <a:rPr lang="en-US" dirty="0"/>
              <a:t> dan order </a:t>
            </a:r>
            <a:r>
              <a:rPr lang="en-US" dirty="0" err="1"/>
              <a:t>hilang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E843243-D5AF-4FB8-A0B6-47BAF2CEE0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38997" y="1873815"/>
            <a:ext cx="2556578" cy="365125"/>
          </a:xfrm>
        </p:spPr>
        <p:txBody>
          <a:bodyPr/>
          <a:lstStyle/>
          <a:p>
            <a:r>
              <a:rPr lang="en-US" dirty="0"/>
              <a:t>Tidak </a:t>
            </a:r>
            <a:r>
              <a:rPr lang="en-US" dirty="0" err="1"/>
              <a:t>ada</a:t>
            </a:r>
            <a:r>
              <a:rPr lang="en-US" dirty="0"/>
              <a:t> Tracking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656B4F7-80AA-4955-8984-D9DA3B536E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38997" y="2178444"/>
            <a:ext cx="2556578" cy="1291081"/>
          </a:xfrm>
        </p:spPr>
        <p:txBody>
          <a:bodyPr/>
          <a:lstStyle/>
          <a:p>
            <a:r>
              <a:rPr lang="en-US" dirty="0"/>
              <a:t>Status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diketahui</a:t>
            </a:r>
            <a:endParaRPr lang="en-US" dirty="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23B5DB8F-544D-4B8A-98F5-10157CB5781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199595" y="4071261"/>
            <a:ext cx="2556577" cy="365125"/>
          </a:xfrm>
        </p:spPr>
        <p:txBody>
          <a:bodyPr/>
          <a:lstStyle/>
          <a:p>
            <a:r>
              <a:rPr lang="en-US" dirty="0" err="1"/>
              <a:t>LogBook</a:t>
            </a:r>
            <a:r>
              <a:rPr lang="en-US" dirty="0"/>
              <a:t> Manual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6DC1492D-B4FC-4834-8463-9F39FDB781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99596" y="4383943"/>
            <a:ext cx="2556577" cy="1328236"/>
          </a:xfrm>
        </p:spPr>
        <p:txBody>
          <a:bodyPr/>
          <a:lstStyle/>
          <a:p>
            <a:r>
              <a:rPr lang="nl-NL" dirty="0"/>
              <a:t>Menyita waktu dan rawan hilang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F1C997B7-3BCB-422D-B850-6AD06C8FB9D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38997" y="4071261"/>
            <a:ext cx="2556578" cy="365125"/>
          </a:xfrm>
        </p:spPr>
        <p:txBody>
          <a:bodyPr/>
          <a:lstStyle/>
          <a:p>
            <a:r>
              <a:rPr lang="en-US" dirty="0" err="1"/>
              <a:t>Rekap</a:t>
            </a:r>
            <a:r>
              <a:rPr lang="en-US" dirty="0"/>
              <a:t> </a:t>
            </a:r>
            <a:r>
              <a:rPr lang="en-US" dirty="0" err="1"/>
              <a:t>Lambat</a:t>
            </a:r>
            <a:endParaRPr lang="en-US" dirty="0"/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82CC08AE-1854-427C-A409-844DADA8D46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38997" y="4375890"/>
            <a:ext cx="2556578" cy="1291081"/>
          </a:xfrm>
        </p:spPr>
        <p:txBody>
          <a:bodyPr/>
          <a:lstStyle/>
          <a:p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optimal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F0E6E7-FE9E-4C88-8036-BAF0835CC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44EF00-08F5-4EC2-87BC-9CA90D825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</p:spPr>
        <p:txBody>
          <a:bodyPr/>
          <a:lstStyle/>
          <a:p>
            <a:fld id="{8D1FC6F8-0BCD-47E9-9C64-690771D9C14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6" name="Date Placeholder 75">
            <a:extLst>
              <a:ext uri="{FF2B5EF4-FFF2-40B4-BE49-F238E27FC236}">
                <a16:creationId xmlns:a16="http://schemas.microsoft.com/office/drawing/2014/main" id="{AA6DE5DF-92EA-4EA8-B311-E5E4A8C2A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</p:spPr>
        <p:txBody>
          <a:bodyPr/>
          <a:lstStyle/>
          <a:p>
            <a:r>
              <a:rPr lang="en-US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3109501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F92EC24E-3E0A-471B-9A70-B29306D2D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555" y="1823626"/>
            <a:ext cx="4569572" cy="580029"/>
          </a:xfrm>
        </p:spPr>
        <p:txBody>
          <a:bodyPr/>
          <a:lstStyle/>
          <a:p>
            <a:pPr algn="ctr"/>
            <a:r>
              <a:rPr lang="en-US" dirty="0"/>
              <a:t>TUJUAN INOVASI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2B0040E8-BBFE-4B5E-9ADF-88F6C234CBA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56595" y="2807310"/>
            <a:ext cx="5824073" cy="1940149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  <a:defRPr sz="1800"/>
            </a:pPr>
            <a:r>
              <a:rPr lang="en-US" sz="1600" dirty="0"/>
              <a:t>Integrasi </a:t>
            </a:r>
            <a:r>
              <a:rPr lang="en-US" sz="1600" dirty="0" err="1"/>
              <a:t>pelaporan</a:t>
            </a:r>
            <a:r>
              <a:rPr lang="en-US" sz="1600" dirty="0"/>
              <a:t>, </a:t>
            </a:r>
            <a:r>
              <a:rPr lang="en-US" sz="1600" dirty="0" err="1"/>
              <a:t>rekap</a:t>
            </a:r>
            <a:r>
              <a:rPr lang="en-US" sz="1600" dirty="0"/>
              <a:t> data, dan monitoring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satu</a:t>
            </a:r>
            <a:r>
              <a:rPr lang="en-US" sz="1600" dirty="0"/>
              <a:t> </a:t>
            </a:r>
            <a:r>
              <a:rPr lang="en-US" sz="1600" dirty="0" err="1"/>
              <a:t>pintu</a:t>
            </a:r>
            <a:r>
              <a:rPr lang="en-US" sz="1600" dirty="0"/>
              <a:t> digital.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 sz="1800"/>
            </a:pPr>
            <a:r>
              <a:rPr lang="en-US" sz="1600" dirty="0"/>
              <a:t>Monitoring </a:t>
            </a:r>
            <a:r>
              <a:rPr lang="en-US" sz="1600" dirty="0" err="1"/>
              <a:t>kegiatan</a:t>
            </a:r>
            <a:r>
              <a:rPr lang="en-US" sz="1600" dirty="0"/>
              <a:t> </a:t>
            </a:r>
            <a:r>
              <a:rPr lang="en-US" sz="1600" dirty="0" err="1"/>
              <a:t>pramubakti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real-time.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 sz="1800"/>
            </a:pPr>
            <a:r>
              <a:rPr lang="en-US" sz="1600" dirty="0" err="1"/>
              <a:t>Menyediakan</a:t>
            </a:r>
            <a:r>
              <a:rPr lang="en-US" sz="1600" dirty="0"/>
              <a:t> </a:t>
            </a:r>
            <a:r>
              <a:rPr lang="en-US" sz="1600" dirty="0" err="1"/>
              <a:t>laporan</a:t>
            </a:r>
            <a:r>
              <a:rPr lang="en-US" sz="1600" dirty="0"/>
              <a:t> real-time dan </a:t>
            </a:r>
            <a:r>
              <a:rPr lang="en-US" sz="1600" dirty="0" err="1"/>
              <a:t>periodik</a:t>
            </a:r>
            <a:r>
              <a:rPr lang="en-US" sz="16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 sz="1800"/>
            </a:pPr>
            <a:r>
              <a:rPr lang="en-US" sz="1600" dirty="0" err="1"/>
              <a:t>Meningkatkan</a:t>
            </a:r>
            <a:r>
              <a:rPr lang="en-US" sz="1600" dirty="0"/>
              <a:t> </a:t>
            </a:r>
            <a:r>
              <a:rPr lang="en-US" sz="1600" dirty="0" err="1"/>
              <a:t>mutu</a:t>
            </a:r>
            <a:r>
              <a:rPr lang="en-US" sz="1600" dirty="0"/>
              <a:t> dan </a:t>
            </a:r>
            <a:r>
              <a:rPr lang="en-US" sz="1600" dirty="0" err="1"/>
              <a:t>keselamatan</a:t>
            </a:r>
            <a:r>
              <a:rPr lang="en-US" sz="1600" dirty="0"/>
              <a:t> </a:t>
            </a:r>
            <a:r>
              <a:rPr lang="en-US" sz="1600" dirty="0" err="1"/>
              <a:t>pelayanan</a:t>
            </a:r>
            <a:r>
              <a:rPr lang="en-US" sz="16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 sz="1800"/>
            </a:pPr>
            <a:r>
              <a:rPr lang="en-US" sz="1600" dirty="0" err="1"/>
              <a:t>Menganalisis</a:t>
            </a:r>
            <a:r>
              <a:rPr lang="en-US" sz="1600" dirty="0"/>
              <a:t> </a:t>
            </a:r>
            <a:r>
              <a:rPr lang="en-US" sz="1600" dirty="0" err="1"/>
              <a:t>peningkatan</a:t>
            </a:r>
            <a:r>
              <a:rPr lang="en-US" sz="1600" dirty="0"/>
              <a:t> </a:t>
            </a:r>
            <a:r>
              <a:rPr lang="en-US" sz="1600" dirty="0" err="1"/>
              <a:t>produktivitas</a:t>
            </a:r>
            <a:r>
              <a:rPr lang="en-US" sz="1600" dirty="0"/>
              <a:t> </a:t>
            </a:r>
            <a:r>
              <a:rPr lang="en-US" sz="1600" dirty="0" err="1"/>
              <a:t>petugas</a:t>
            </a:r>
            <a:r>
              <a:rPr lang="en-US" sz="1600" dirty="0"/>
              <a:t>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218AC5-F86F-4C67-A6CE-942AB696BD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20B7A-39DA-4D7C-96BB-B2A9565A4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</p:spPr>
        <p:txBody>
          <a:bodyPr/>
          <a:lstStyle/>
          <a:p>
            <a:fld id="{8D1FC6F8-0BCD-47E9-9C64-690771D9C14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4" name="Date Placeholder 43">
            <a:extLst>
              <a:ext uri="{FF2B5EF4-FFF2-40B4-BE49-F238E27FC236}">
                <a16:creationId xmlns:a16="http://schemas.microsoft.com/office/drawing/2014/main" id="{1D14AAB3-2E60-4AAE-8C5D-843AD9A98B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</p:spPr>
        <p:txBody>
          <a:bodyPr/>
          <a:lstStyle/>
          <a:p>
            <a:r>
              <a:rPr lang="en-US" dirty="0"/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2011919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1">
            <a:extLst>
              <a:ext uri="{FF2B5EF4-FFF2-40B4-BE49-F238E27FC236}">
                <a16:creationId xmlns:a16="http://schemas.microsoft.com/office/drawing/2014/main" id="{5283B43A-F8E8-B7DE-F9F6-FD84B9DD9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9" y="527542"/>
            <a:ext cx="6922876" cy="687834"/>
          </a:xfrm>
        </p:spPr>
        <p:txBody>
          <a:bodyPr/>
          <a:lstStyle/>
          <a:p>
            <a:r>
              <a:rPr lang="en-US" dirty="0"/>
              <a:t>Fitur Utama </a:t>
            </a:r>
            <a:r>
              <a:rPr lang="en-US" dirty="0" err="1"/>
              <a:t>Silapra</a:t>
            </a:r>
            <a:endParaRPr lang="en-US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65EC8A42-193D-43A9-B162-8977ADBDB3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spc="400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DD70FC9-BBF2-4AF1-9A64-0FB921683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D1FC6F8-0BCD-47E9-9C64-690771D9C143}" type="slidenum">
              <a:rPr lang="en-US" smtClean="0"/>
              <a:pPr>
                <a:spcAft>
                  <a:spcPts val="600"/>
                </a:spcAft>
                <a:defRPr/>
              </a:pPr>
              <a:t>4</a:t>
            </a:fld>
            <a:endParaRPr lang="en-US"/>
          </a:p>
        </p:txBody>
      </p:sp>
      <p:sp>
        <p:nvSpPr>
          <p:cNvPr id="41" name="Date Placeholder 40">
            <a:extLst>
              <a:ext uri="{FF2B5EF4-FFF2-40B4-BE49-F238E27FC236}">
                <a16:creationId xmlns:a16="http://schemas.microsoft.com/office/drawing/2014/main" id="{0B1681CB-9789-4D10-B109-32AB0A0751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 cap="all" spc="400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May 21, 20XX</a:t>
            </a:r>
          </a:p>
        </p:txBody>
      </p:sp>
      <p:graphicFrame>
        <p:nvGraphicFramePr>
          <p:cNvPr id="52" name="TextBox 49">
            <a:extLst>
              <a:ext uri="{FF2B5EF4-FFF2-40B4-BE49-F238E27FC236}">
                <a16:creationId xmlns:a16="http://schemas.microsoft.com/office/drawing/2014/main" id="{A3F7F542-4E06-4CC9-0559-3F6F8E5C3F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8343986"/>
              </p:ext>
            </p:extLst>
          </p:nvPr>
        </p:nvGraphicFramePr>
        <p:xfrm>
          <a:off x="693738" y="1128713"/>
          <a:ext cx="7654925" cy="5068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8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48">
            <a:extLst>
              <a:ext uri="{FF2B5EF4-FFF2-40B4-BE49-F238E27FC236}">
                <a16:creationId xmlns:a16="http://schemas.microsoft.com/office/drawing/2014/main" id="{7FE51E02-50EB-4E26-B5E1-1B76B0D7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9716" y="1823625"/>
            <a:ext cx="4719884" cy="580030"/>
          </a:xfrm>
        </p:spPr>
        <p:txBody>
          <a:bodyPr/>
          <a:lstStyle/>
          <a:p>
            <a:r>
              <a:rPr lang="en-US" dirty="0"/>
              <a:t>Alur </a:t>
            </a:r>
            <a:r>
              <a:rPr lang="en-US" dirty="0" err="1"/>
              <a:t>kerja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A6FC127-313F-42F3-9800-F36B13BD0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" idx="6"/>
            <a:endCxn id="20" idx="2"/>
          </p:cNvCxnSpPr>
          <p:nvPr/>
        </p:nvCxnSpPr>
        <p:spPr>
          <a:xfrm>
            <a:off x="2172245" y="3645383"/>
            <a:ext cx="7622284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17BD30DD-1CDC-42FA-A173-F6CFB93D9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05840" y="3163842"/>
            <a:ext cx="945678" cy="945678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FF16285-BEA6-47E3-8ECE-E17D4D084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22513" y="3174633"/>
            <a:ext cx="945678" cy="945678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FF59E2B-8CF4-4F96-9F85-850F62E87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94529" y="3172544"/>
            <a:ext cx="945678" cy="945678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56AB62C-FF38-4153-B496-F42C8DB04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6567" y="3172544"/>
            <a:ext cx="945678" cy="945678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F0C189F-75BF-4FC8-A278-5EFC6B66FA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005" y="4230943"/>
            <a:ext cx="2640803" cy="365125"/>
          </a:xfrm>
        </p:spPr>
        <p:txBody>
          <a:bodyPr/>
          <a:lstStyle/>
          <a:p>
            <a:r>
              <a:rPr lang="en-US" dirty="0" err="1"/>
              <a:t>Buat</a:t>
            </a:r>
            <a:r>
              <a:rPr lang="en-US" dirty="0"/>
              <a:t> Order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850A4385-C5CF-4BEE-B287-D3AC3C91286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989615" y="2624089"/>
            <a:ext cx="2640803" cy="365125"/>
          </a:xfrm>
        </p:spPr>
        <p:txBody>
          <a:bodyPr/>
          <a:lstStyle/>
          <a:p>
            <a:r>
              <a:rPr lang="en-US" dirty="0"/>
              <a:t>Masuk Dashboard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561059DA-EA8B-4860-B58D-BBFD6C2CFC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51227" y="4385194"/>
            <a:ext cx="2640803" cy="365125"/>
          </a:xfrm>
        </p:spPr>
        <p:txBody>
          <a:bodyPr/>
          <a:lstStyle/>
          <a:p>
            <a:r>
              <a:rPr lang="en-US" dirty="0" err="1"/>
              <a:t>Petugas</a:t>
            </a:r>
            <a:r>
              <a:rPr lang="en-US" dirty="0"/>
              <a:t> </a:t>
            </a:r>
            <a:r>
              <a:rPr lang="en-US" dirty="0" err="1"/>
              <a:t>Terima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21263C4-F13B-47F6-A4A0-816A8D261C2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04510" y="4381252"/>
            <a:ext cx="2640803" cy="365125"/>
          </a:xfrm>
        </p:spPr>
        <p:txBody>
          <a:bodyPr/>
          <a:lstStyle/>
          <a:p>
            <a:r>
              <a:rPr lang="en-US" dirty="0" err="1"/>
              <a:t>Selesai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A344E8-12AB-4BC6-9FA0-D3FFCDFD16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FBEEF-2BDC-48F9-ACA2-5A9324E7B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</p:spPr>
        <p:txBody>
          <a:bodyPr/>
          <a:lstStyle/>
          <a:p>
            <a:fld id="{8D1FC6F8-0BCD-47E9-9C64-690771D9C14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77C3CA95-BC39-41C4-9B87-98BB7EA2D4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</p:spPr>
        <p:txBody>
          <a:bodyPr/>
          <a:lstStyle/>
          <a:p>
            <a:r>
              <a:rPr lang="en-US" dirty="0"/>
              <a:t>May 21, 20XX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13B32B2-EA58-0FFB-4AA8-295ACA442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5073" y="3165634"/>
            <a:ext cx="945678" cy="945678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AAC437E-75BF-46AE-D461-7535EE751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7048" y="3187146"/>
            <a:ext cx="945678" cy="945678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51548439-64EC-5440-5233-D8DDA2C0BC24}"/>
              </a:ext>
            </a:extLst>
          </p:cNvPr>
          <p:cNvSpPr txBox="1">
            <a:spLocks/>
          </p:cNvSpPr>
          <p:nvPr/>
        </p:nvSpPr>
        <p:spPr>
          <a:xfrm>
            <a:off x="5259485" y="2659393"/>
            <a:ext cx="2640803" cy="36512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cap="none" spc="200" baseline="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Update </a:t>
            </a:r>
            <a:r>
              <a:rPr lang="en-US" dirty="0" err="1"/>
              <a:t>Progres</a:t>
            </a:r>
            <a:endParaRPr lang="en-US" dirty="0"/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C16DE36B-84C8-F21C-3124-84AFC9C0E0AB}"/>
              </a:ext>
            </a:extLst>
          </p:cNvPr>
          <p:cNvSpPr txBox="1">
            <a:spLocks/>
          </p:cNvSpPr>
          <p:nvPr/>
        </p:nvSpPr>
        <p:spPr>
          <a:xfrm>
            <a:off x="8881983" y="2736227"/>
            <a:ext cx="2640803" cy="36512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cap="none" spc="200" baseline="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Tersimpan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106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4D57E-C77D-E8D5-D40A-11F982D1F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4D1229E-7F90-282A-B1D7-4301F56053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005" y="4230943"/>
            <a:ext cx="2640803" cy="365125"/>
          </a:xfrm>
        </p:spPr>
        <p:txBody>
          <a:bodyPr/>
          <a:lstStyle/>
          <a:p>
            <a:r>
              <a:rPr lang="en-US" dirty="0" err="1"/>
              <a:t>Buat</a:t>
            </a:r>
            <a:r>
              <a:rPr lang="en-US" dirty="0"/>
              <a:t> Order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AB248E-940B-17E7-31E2-9CFA4D2CB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CEA9E-CE44-AAEF-9AAF-A54742411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</p:spPr>
        <p:txBody>
          <a:bodyPr/>
          <a:lstStyle/>
          <a:p>
            <a:fld id="{8D1FC6F8-0BCD-47E9-9C64-690771D9C14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963B4849-A060-F0EE-402C-BD441277D3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</p:spPr>
        <p:txBody>
          <a:bodyPr/>
          <a:lstStyle/>
          <a:p>
            <a:r>
              <a:rPr lang="en-US" dirty="0"/>
              <a:t>May 21, 20XX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63BE00BA-F3DA-E347-F3B0-0DA6F82ED5A6}"/>
              </a:ext>
            </a:extLst>
          </p:cNvPr>
          <p:cNvSpPr txBox="1">
            <a:spLocks/>
          </p:cNvSpPr>
          <p:nvPr/>
        </p:nvSpPr>
        <p:spPr>
          <a:xfrm>
            <a:off x="8881983" y="2736227"/>
            <a:ext cx="2640803" cy="36512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cap="none" spc="200" baseline="0">
                <a:solidFill>
                  <a:schemeClr val="accent6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Tersimpan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8234AC-E232-9BFA-2EBB-BC383EAB4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342" y="576484"/>
            <a:ext cx="2668983" cy="2039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22D58E-9542-7203-788A-D0CB25BCA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696" y="576484"/>
            <a:ext cx="4073680" cy="3146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D3FC83-B4A6-14BF-CC70-0954244CA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6888" y="1767778"/>
            <a:ext cx="3959860" cy="24631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3FA95D-F610-78C8-1ECD-15D7E46ED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156" y="2896682"/>
            <a:ext cx="4264660" cy="23685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35422E-409A-BE98-9601-6A87A8A6F9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156" y="5470066"/>
            <a:ext cx="4560570" cy="11112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3BCA3D-20E4-7B2A-0532-A06FE9A842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1581" y="4318578"/>
            <a:ext cx="3327969" cy="230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80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34">
            <a:extLst>
              <a:ext uri="{FF2B5EF4-FFF2-40B4-BE49-F238E27FC236}">
                <a16:creationId xmlns:a16="http://schemas.microsoft.com/office/drawing/2014/main" id="{8ABCBBC9-D2F7-48B4-9184-C97F03837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9" y="527542"/>
            <a:ext cx="6922876" cy="687834"/>
          </a:xfrm>
        </p:spPr>
        <p:txBody>
          <a:bodyPr>
            <a:normAutofit/>
          </a:bodyPr>
          <a:lstStyle/>
          <a:p>
            <a:r>
              <a:rPr lang="en-US" dirty="0"/>
              <a:t>Metode saw</a:t>
            </a:r>
          </a:p>
        </p:txBody>
      </p:sp>
      <p:sp>
        <p:nvSpPr>
          <p:cNvPr id="43" name="Footer Placeholder 42">
            <a:extLst>
              <a:ext uri="{FF2B5EF4-FFF2-40B4-BE49-F238E27FC236}">
                <a16:creationId xmlns:a16="http://schemas.microsoft.com/office/drawing/2014/main" id="{202891BF-DCB2-480A-BAB9-0C3CDD92B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PRESENTATION TITLE</a:t>
            </a:r>
            <a:endParaRPr lang="en-US"/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99A1ED1C-790E-44E3-B2F4-DE91FE038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D1FC6F8-0BCD-47E9-9C64-690771D9C143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730335FD-83D9-40F9-BCF7-E66D50AA1D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May 21, 20XX</a:t>
            </a:r>
            <a:endParaRPr lang="en-US"/>
          </a:p>
        </p:txBody>
      </p:sp>
      <p:graphicFrame>
        <p:nvGraphicFramePr>
          <p:cNvPr id="46" name="Text Placeholder 38">
            <a:extLst>
              <a:ext uri="{FF2B5EF4-FFF2-40B4-BE49-F238E27FC236}">
                <a16:creationId xmlns:a16="http://schemas.microsoft.com/office/drawing/2014/main" id="{445EF00E-E6A3-5264-03A9-4F2BA8E1C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7087320"/>
              </p:ext>
            </p:extLst>
          </p:nvPr>
        </p:nvGraphicFramePr>
        <p:xfrm>
          <a:off x="693738" y="1128713"/>
          <a:ext cx="7654925" cy="5068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6334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_efisiensi.png">
            <a:extLst>
              <a:ext uri="{FF2B5EF4-FFF2-40B4-BE49-F238E27FC236}">
                <a16:creationId xmlns:a16="http://schemas.microsoft.com/office/drawing/2014/main" id="{80FE13D0-F747-5A3A-2CD2-86A3C6E3E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482" y="1234440"/>
            <a:ext cx="7315200" cy="43891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290730-A782-0085-1D79-EE278D2A4533}"/>
              </a:ext>
            </a:extLst>
          </p:cNvPr>
          <p:cNvSpPr txBox="1"/>
          <p:nvPr/>
        </p:nvSpPr>
        <p:spPr>
          <a:xfrm>
            <a:off x="4195482" y="5900570"/>
            <a:ext cx="597727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dirty="0">
                <a:solidFill>
                  <a:schemeClr val="bg1"/>
                </a:solidFill>
              </a:rPr>
              <a:t>Rata-rata </a:t>
            </a:r>
            <a:r>
              <a:rPr dirty="0" err="1">
                <a:solidFill>
                  <a:schemeClr val="bg1"/>
                </a:solidFill>
              </a:rPr>
              <a:t>skor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preferensi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meningkat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dari</a:t>
            </a:r>
            <a:r>
              <a:rPr dirty="0">
                <a:solidFill>
                  <a:schemeClr val="bg1"/>
                </a:solidFill>
              </a:rPr>
              <a:t> 0,368 </a:t>
            </a:r>
            <a:r>
              <a:rPr dirty="0" err="1">
                <a:solidFill>
                  <a:schemeClr val="bg1"/>
                </a:solidFill>
              </a:rPr>
              <a:t>menjadi</a:t>
            </a:r>
            <a:r>
              <a:rPr dirty="0">
                <a:solidFill>
                  <a:schemeClr val="bg1"/>
                </a:solidFill>
              </a:rPr>
              <a:t> 0,732.</a:t>
            </a:r>
          </a:p>
        </p:txBody>
      </p:sp>
    </p:spTree>
    <p:extLst>
      <p:ext uri="{BB962C8B-B14F-4D97-AF65-F5344CB8AC3E}">
        <p14:creationId xmlns:p14="http://schemas.microsoft.com/office/powerpoint/2010/main" val="3716496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8B58D-DE41-1069-29EE-0AB53FBF9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E39857A-A060-7FD1-AE30-5F909DF08A64}"/>
              </a:ext>
            </a:extLst>
          </p:cNvPr>
          <p:cNvSpPr txBox="1"/>
          <p:nvPr/>
        </p:nvSpPr>
        <p:spPr>
          <a:xfrm>
            <a:off x="692949" y="527542"/>
            <a:ext cx="6922876" cy="68783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kern="1200" cap="all" spc="40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Rata-rata </a:t>
            </a:r>
            <a:r>
              <a:rPr lang="en-US" kern="1200" cap="all" spc="400" baseline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waktu</a:t>
            </a:r>
            <a:r>
              <a:rPr lang="en-US" kern="1200" cap="all" spc="40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cap="all" spc="400" baseline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respons</a:t>
            </a:r>
            <a:r>
              <a:rPr lang="en-US" kern="1200" cap="all" spc="40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cap="all" spc="400" baseline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turun</a:t>
            </a:r>
            <a:r>
              <a:rPr lang="en-US" kern="1200" cap="all" spc="40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cap="all" spc="400" baseline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signifikan</a:t>
            </a:r>
            <a:r>
              <a:rPr lang="en-US" kern="1200" cap="all" spc="40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cap="all" spc="400" baseline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setelah</a:t>
            </a:r>
            <a:r>
              <a:rPr lang="en-US" kern="1200" cap="all" spc="40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cap="all" spc="400" baseline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implementasi</a:t>
            </a:r>
            <a:r>
              <a:rPr lang="en-US" kern="1200" cap="all" spc="40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cap="all" spc="400" baseline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sistem</a:t>
            </a:r>
            <a:r>
              <a:rPr lang="en-US" kern="1200" cap="all" spc="40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3" name="Picture 2" descr="chart_response.png">
            <a:extLst>
              <a:ext uri="{FF2B5EF4-FFF2-40B4-BE49-F238E27FC236}">
                <a16:creationId xmlns:a16="http://schemas.microsoft.com/office/drawing/2014/main" id="{29718F1E-7FB8-FB63-D394-CB950C856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738" y="1366680"/>
            <a:ext cx="7654925" cy="4592953"/>
          </a:xfrm>
          <a:prstGeom prst="rect">
            <a:avLst/>
          </a:prstGeom>
          <a:noFill/>
        </p:spPr>
      </p:pic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0E9711B7-E28B-9437-C6E2-527A2DA504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41127" y="1408176"/>
            <a:ext cx="277049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spc="400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DDF6782E-A02F-CDC9-C3C7-6CBCEA4DA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9019" y="3164804"/>
            <a:ext cx="545911" cy="58002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D1FC6F8-0BCD-47E9-9C64-690771D9C143}" type="slidenum">
              <a:rPr lang="en-US" smtClean="0"/>
              <a:pPr>
                <a:spcAft>
                  <a:spcPts val="600"/>
                </a:spcAft>
                <a:defRPr/>
              </a:pPr>
              <a:t>9</a:t>
            </a:fld>
            <a:endParaRPr lang="en-US"/>
          </a:p>
        </p:txBody>
      </p:sp>
      <p:sp>
        <p:nvSpPr>
          <p:cNvPr id="17" name="Date Placeholder 5">
            <a:extLst>
              <a:ext uri="{FF2B5EF4-FFF2-40B4-BE49-F238E27FC236}">
                <a16:creationId xmlns:a16="http://schemas.microsoft.com/office/drawing/2014/main" id="{0160192C-B705-A248-07FA-248F8B6B4C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95991" y="5074920"/>
            <a:ext cx="264766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 cap="all" spc="400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May 21, 20XX</a:t>
            </a:r>
          </a:p>
        </p:txBody>
      </p:sp>
    </p:spTree>
    <p:extLst>
      <p:ext uri="{BB962C8B-B14F-4D97-AF65-F5344CB8AC3E}">
        <p14:creationId xmlns:p14="http://schemas.microsoft.com/office/powerpoint/2010/main" val="1758081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8">
      <a:dk1>
        <a:sysClr val="windowText" lastClr="000000"/>
      </a:dk1>
      <a:lt1>
        <a:sysClr val="window" lastClr="FFFFFF"/>
      </a:lt1>
      <a:dk2>
        <a:srgbClr val="140A59"/>
      </a:dk2>
      <a:lt2>
        <a:srgbClr val="E7E6E6"/>
      </a:lt2>
      <a:accent1>
        <a:srgbClr val="2B0348"/>
      </a:accent1>
      <a:accent2>
        <a:srgbClr val="763788"/>
      </a:accent2>
      <a:accent3>
        <a:srgbClr val="EF050C"/>
      </a:accent3>
      <a:accent4>
        <a:srgbClr val="B01E4C"/>
      </a:accent4>
      <a:accent5>
        <a:srgbClr val="0565FA"/>
      </a:accent5>
      <a:accent6>
        <a:srgbClr val="0BE1FF"/>
      </a:accent6>
      <a:hlink>
        <a:srgbClr val="0563C1"/>
      </a:hlink>
      <a:folHlink>
        <a:srgbClr val="954F72"/>
      </a:folHlink>
    </a:clrScheme>
    <a:fontScheme name="Custom 15">
      <a:majorFont>
        <a:latin typeface="Century Gothic Bold"/>
        <a:ea typeface=""/>
        <a:cs typeface=""/>
      </a:majorFont>
      <a:minorFont>
        <a:latin typeface="Daytona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uturistic Pitch Deck_TM56488565_Win32_JC_SL_v4" id="{6C16C3F5-3ABD-4B2B-B436-2E1E9CE9969F}" vid="{647D9492-9D63-44AA-8DEA-C98668FC47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8A4BC3-D1CE-4BB2-9C42-D67FD92CAF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1989D7-CF02-4DC5-9433-98B600ACA0D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6C2B339A-BBCD-4BF4-A3FE-AE1F9B12F71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Futuristic pitch deck</Template>
  <TotalTime>487</TotalTime>
  <Words>384</Words>
  <Application>Microsoft Office PowerPoint</Application>
  <PresentationFormat>Widescreen</PresentationFormat>
  <Paragraphs>103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 Bold</vt:lpstr>
      <vt:lpstr>Courier New</vt:lpstr>
      <vt:lpstr>Daytona Pro Light</vt:lpstr>
      <vt:lpstr>Office Theme</vt:lpstr>
      <vt:lpstr>SILAPRA</vt:lpstr>
      <vt:lpstr>Problem</vt:lpstr>
      <vt:lpstr>TUJUAN INOVASI</vt:lpstr>
      <vt:lpstr>Fitur Utama Silapra</vt:lpstr>
      <vt:lpstr>Alur kerja</vt:lpstr>
      <vt:lpstr>PowerPoint Presentation</vt:lpstr>
      <vt:lpstr>Metode saw</vt:lpstr>
      <vt:lpstr>PowerPoint Presentation</vt:lpstr>
      <vt:lpstr>PowerPoint Presentation</vt:lpstr>
      <vt:lpstr>Hasil Wawancara Pengguna</vt:lpstr>
      <vt:lpstr>PowerPoint Presentation</vt:lpstr>
      <vt:lpstr>Kesimpulan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2026-08-03T00:48:49Z</dcterms:created>
  <dcterms:modified xsi:type="dcterms:W3CDTF">2026-08-03T08:56:09Z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